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Candara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gna2rIgFupqltuz1fkQdqRcYL6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Candara-bold.fntdata"/><Relationship Id="rId23" Type="http://schemas.openxmlformats.org/officeDocument/2006/relationships/font" Target="fonts/Candar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andara-boldItalic.fntdata"/><Relationship Id="rId25" Type="http://schemas.openxmlformats.org/officeDocument/2006/relationships/font" Target="fonts/Candara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420b390d8_5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5420b390d8_5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420b390d8_1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5420b390d8_1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420b390d8_5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5420b390d8_5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420b390d8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5420b390d8_8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420b390d8_8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5420b390d8_8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&#10;文本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hyperlink" Target="http://drive.google.com/file/d/16JYsK9erMMogZKDnk5WJxInhsYnmW0rv/view" TargetMode="External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Relationship Id="rId4" Type="http://schemas.openxmlformats.org/officeDocument/2006/relationships/hyperlink" Target="http://drive.google.com/file/d/1XgkTO6B5ZRuJZPfLz2fhoeABt67dd_zx/view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27.png"/><Relationship Id="rId9" Type="http://schemas.openxmlformats.org/officeDocument/2006/relationships/image" Target="../media/image26.png"/><Relationship Id="rId5" Type="http://schemas.openxmlformats.org/officeDocument/2006/relationships/image" Target="../media/image20.png"/><Relationship Id="rId6" Type="http://schemas.openxmlformats.org/officeDocument/2006/relationships/hyperlink" Target="http://drive.google.com/file/d/1LhzcGPVDtAx8qw4-C4TQjNDMUBbFcgCL/view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Relationship Id="rId4" Type="http://schemas.openxmlformats.org/officeDocument/2006/relationships/image" Target="../media/image2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mBH_aRb0O4_xyjmBBhy62EWcOdvLpCuL/view" TargetMode="External"/><Relationship Id="rId4" Type="http://schemas.openxmlformats.org/officeDocument/2006/relationships/image" Target="../media/image1.png"/><Relationship Id="rId10" Type="http://schemas.openxmlformats.org/officeDocument/2006/relationships/image" Target="../media/image8.png"/><Relationship Id="rId9" Type="http://schemas.openxmlformats.org/officeDocument/2006/relationships/image" Target="../media/image15.png"/><Relationship Id="rId5" Type="http://schemas.openxmlformats.org/officeDocument/2006/relationships/image" Target="../media/image29.png"/><Relationship Id="rId6" Type="http://schemas.openxmlformats.org/officeDocument/2006/relationships/image" Target="../media/image19.png"/><Relationship Id="rId7" Type="http://schemas.openxmlformats.org/officeDocument/2006/relationships/hyperlink" Target="http://drive.google.com/file/d/1tYI0beXTwdM20RbG2IIsYcpy5ccgUZO-/view" TargetMode="External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hyperlink" Target="http://drive.google.com/file/d/1aSJ5iOFUBegegP280tM1Mvwwd1dZ9Shp/view" TargetMode="External"/><Relationship Id="rId5" Type="http://schemas.openxmlformats.org/officeDocument/2006/relationships/image" Target="../media/image1.png"/><Relationship Id="rId6" Type="http://schemas.openxmlformats.org/officeDocument/2006/relationships/hyperlink" Target="http://drive.google.com/file/d/1oL0M_jHcpcQJHL6FP4OC-RVR22Fn-gnH/view" TargetMode="External"/><Relationship Id="rId7" Type="http://schemas.openxmlformats.org/officeDocument/2006/relationships/image" Target="../media/image13.png"/><Relationship Id="rId8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12.png"/><Relationship Id="rId5" Type="http://schemas.openxmlformats.org/officeDocument/2006/relationships/hyperlink" Target="http://drive.google.com/file/d/1Q9H-oIdsmJma99iaDsMPixFmyRM3P2OK/view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17.png"/><Relationship Id="rId8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0.png"/><Relationship Id="rId5" Type="http://schemas.openxmlformats.org/officeDocument/2006/relationships/hyperlink" Target="http://drive.google.com/file/d/1qb2YWmGygrdNnT6ICPx6JjT0zTcW-Qmg/view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5856955" y="2277063"/>
            <a:ext cx="425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</a:rPr>
              <a:t>  An S Story</a:t>
            </a:r>
            <a:endParaRPr sz="6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" name="Google Shape;86;p1"/>
          <p:cNvCxnSpPr/>
          <p:nvPr/>
        </p:nvCxnSpPr>
        <p:spPr>
          <a:xfrm>
            <a:off x="5541760" y="2833967"/>
            <a:ext cx="8421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7" name="Google Shape;87;p1"/>
          <p:cNvCxnSpPr/>
          <p:nvPr/>
        </p:nvCxnSpPr>
        <p:spPr>
          <a:xfrm>
            <a:off x="10216875" y="2833967"/>
            <a:ext cx="8421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8" name="Google Shape;88;p1"/>
          <p:cNvSpPr txBox="1"/>
          <p:nvPr/>
        </p:nvSpPr>
        <p:spPr>
          <a:xfrm>
            <a:off x="6383850" y="3620575"/>
            <a:ext cx="3813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Yutian Qin, Albert Han, Nana Zhang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11.18.2020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4799330" y="1167130"/>
            <a:ext cx="6209030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" title="MIDPROJ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4450" y="30648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"/>
          <p:cNvSpPr/>
          <p:nvPr/>
        </p:nvSpPr>
        <p:spPr>
          <a:xfrm>
            <a:off x="-7075" y="-9525"/>
            <a:ext cx="12192000" cy="6858000"/>
          </a:xfrm>
          <a:prstGeom prst="rect">
            <a:avLst/>
          </a:prstGeom>
          <a:solidFill>
            <a:schemeClr val="dk1">
              <a:alpha val="8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8"/>
          <p:cNvSpPr/>
          <p:nvPr/>
        </p:nvSpPr>
        <p:spPr>
          <a:xfrm flipH="1">
            <a:off x="-7073" y="-19050"/>
            <a:ext cx="4695133" cy="6877050"/>
          </a:xfrm>
          <a:custGeom>
            <a:rect b="b" l="l" r="r" t="t"/>
            <a:pathLst>
              <a:path extrusionOk="0" h="6877050" w="5832463">
                <a:moveTo>
                  <a:pt x="0" y="6877050"/>
                </a:moveTo>
                <a:lnTo>
                  <a:pt x="3175045" y="0"/>
                </a:lnTo>
                <a:lnTo>
                  <a:pt x="5832463" y="6350"/>
                </a:lnTo>
                <a:cubicBezTo>
                  <a:pt x="5831409" y="2296583"/>
                  <a:pt x="5830354" y="4586817"/>
                  <a:pt x="5829300" y="6877050"/>
                </a:cubicBezTo>
                <a:lnTo>
                  <a:pt x="0" y="687705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9" name="Google Shape;309;p8"/>
          <p:cNvGrpSpPr/>
          <p:nvPr/>
        </p:nvGrpSpPr>
        <p:grpSpPr>
          <a:xfrm>
            <a:off x="10020300" y="472612"/>
            <a:ext cx="2171700" cy="433229"/>
            <a:chOff x="0" y="472612"/>
            <a:chExt cx="3429000" cy="433229"/>
          </a:xfrm>
        </p:grpSpPr>
        <p:cxnSp>
          <p:nvCxnSpPr>
            <p:cNvPr id="310" name="Google Shape;310;p8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1" name="Google Shape;311;p8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2" name="Google Shape;312;p8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3" name="Google Shape;313;p8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" name="Google Shape;314;p8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15" name="Google Shape;315;p8"/>
          <p:cNvSpPr txBox="1"/>
          <p:nvPr/>
        </p:nvSpPr>
        <p:spPr>
          <a:xfrm>
            <a:off x="6856597" y="369111"/>
            <a:ext cx="316370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Snare Drum 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316" name="Google Shape;31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938" y="1201150"/>
            <a:ext cx="11400124" cy="23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8" title="Snare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52000" y="4886513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8"/>
          <p:cNvSpPr/>
          <p:nvPr/>
        </p:nvSpPr>
        <p:spPr>
          <a:xfrm>
            <a:off x="9518452" y="4742109"/>
            <a:ext cx="745237" cy="746010"/>
          </a:xfrm>
          <a:custGeom>
            <a:rect b="b" l="l" r="r" t="t"/>
            <a:pathLst>
              <a:path extrusionOk="0" h="941338" w="823466">
                <a:moveTo>
                  <a:pt x="559073" y="664257"/>
                </a:moveTo>
                <a:cubicBezTo>
                  <a:pt x="549523" y="667258"/>
                  <a:pt x="539837" y="669578"/>
                  <a:pt x="530014" y="671215"/>
                </a:cubicBezTo>
                <a:cubicBezTo>
                  <a:pt x="520192" y="672852"/>
                  <a:pt x="510233" y="674216"/>
                  <a:pt x="500137" y="675307"/>
                </a:cubicBezTo>
                <a:lnTo>
                  <a:pt x="500137" y="735471"/>
                </a:lnTo>
                <a:cubicBezTo>
                  <a:pt x="500137" y="743657"/>
                  <a:pt x="503002" y="750614"/>
                  <a:pt x="508732" y="756344"/>
                </a:cubicBezTo>
                <a:cubicBezTo>
                  <a:pt x="514462" y="762074"/>
                  <a:pt x="521419" y="764939"/>
                  <a:pt x="529605" y="764939"/>
                </a:cubicBezTo>
                <a:cubicBezTo>
                  <a:pt x="537518" y="764939"/>
                  <a:pt x="544407" y="762006"/>
                  <a:pt x="550274" y="756140"/>
                </a:cubicBezTo>
                <a:cubicBezTo>
                  <a:pt x="556140" y="750273"/>
                  <a:pt x="559073" y="743384"/>
                  <a:pt x="559073" y="735471"/>
                </a:cubicBezTo>
                <a:close/>
                <a:moveTo>
                  <a:pt x="264803" y="664257"/>
                </a:moveTo>
                <a:lnTo>
                  <a:pt x="264803" y="735471"/>
                </a:lnTo>
                <a:cubicBezTo>
                  <a:pt x="264803" y="743657"/>
                  <a:pt x="267668" y="750614"/>
                  <a:pt x="273397" y="756344"/>
                </a:cubicBezTo>
                <a:cubicBezTo>
                  <a:pt x="279127" y="762074"/>
                  <a:pt x="286085" y="764939"/>
                  <a:pt x="294271" y="764939"/>
                </a:cubicBezTo>
                <a:cubicBezTo>
                  <a:pt x="302183" y="764939"/>
                  <a:pt x="309073" y="762006"/>
                  <a:pt x="314939" y="756140"/>
                </a:cubicBezTo>
                <a:cubicBezTo>
                  <a:pt x="320805" y="750273"/>
                  <a:pt x="323739" y="743384"/>
                  <a:pt x="323739" y="735471"/>
                </a:cubicBezTo>
                <a:lnTo>
                  <a:pt x="323739" y="675307"/>
                </a:lnTo>
                <a:cubicBezTo>
                  <a:pt x="313643" y="674216"/>
                  <a:pt x="303684" y="672852"/>
                  <a:pt x="293861" y="671215"/>
                </a:cubicBezTo>
                <a:cubicBezTo>
                  <a:pt x="284039" y="669578"/>
                  <a:pt x="274352" y="667258"/>
                  <a:pt x="264803" y="664257"/>
                </a:cubicBezTo>
                <a:close/>
                <a:moveTo>
                  <a:pt x="735472" y="539018"/>
                </a:moveTo>
                <a:cubicBezTo>
                  <a:pt x="727559" y="550478"/>
                  <a:pt x="718896" y="561392"/>
                  <a:pt x="709482" y="571760"/>
                </a:cubicBezTo>
                <a:cubicBezTo>
                  <a:pt x="700069" y="582129"/>
                  <a:pt x="689905" y="591678"/>
                  <a:pt x="678991" y="600410"/>
                </a:cubicBezTo>
                <a:cubicBezTo>
                  <a:pt x="681447" y="605594"/>
                  <a:pt x="685130" y="609755"/>
                  <a:pt x="690042" y="612893"/>
                </a:cubicBezTo>
                <a:cubicBezTo>
                  <a:pt x="694953" y="616030"/>
                  <a:pt x="700274" y="617599"/>
                  <a:pt x="706004" y="617599"/>
                </a:cubicBezTo>
                <a:cubicBezTo>
                  <a:pt x="713916" y="617599"/>
                  <a:pt x="720806" y="614734"/>
                  <a:pt x="726672" y="609005"/>
                </a:cubicBezTo>
                <a:cubicBezTo>
                  <a:pt x="732538" y="603275"/>
                  <a:pt x="735472" y="596453"/>
                  <a:pt x="735472" y="588541"/>
                </a:cubicBezTo>
                <a:close/>
                <a:moveTo>
                  <a:pt x="88404" y="539018"/>
                </a:moveTo>
                <a:lnTo>
                  <a:pt x="88404" y="588541"/>
                </a:lnTo>
                <a:cubicBezTo>
                  <a:pt x="88404" y="596453"/>
                  <a:pt x="91337" y="603275"/>
                  <a:pt x="97204" y="609005"/>
                </a:cubicBezTo>
                <a:cubicBezTo>
                  <a:pt x="103070" y="614734"/>
                  <a:pt x="109959" y="617599"/>
                  <a:pt x="117872" y="617599"/>
                </a:cubicBezTo>
                <a:cubicBezTo>
                  <a:pt x="123602" y="617599"/>
                  <a:pt x="128923" y="616099"/>
                  <a:pt x="133834" y="613097"/>
                </a:cubicBezTo>
                <a:cubicBezTo>
                  <a:pt x="138745" y="610096"/>
                  <a:pt x="142292" y="605867"/>
                  <a:pt x="144475" y="600410"/>
                </a:cubicBezTo>
                <a:cubicBezTo>
                  <a:pt x="133561" y="591678"/>
                  <a:pt x="123465" y="582129"/>
                  <a:pt x="114189" y="571760"/>
                </a:cubicBezTo>
                <a:cubicBezTo>
                  <a:pt x="104912" y="561392"/>
                  <a:pt x="96317" y="550478"/>
                  <a:pt x="88404" y="539018"/>
                </a:cubicBezTo>
                <a:close/>
                <a:moveTo>
                  <a:pt x="58936" y="529605"/>
                </a:moveTo>
                <a:lnTo>
                  <a:pt x="58936" y="588541"/>
                </a:lnTo>
                <a:cubicBezTo>
                  <a:pt x="58936" y="615553"/>
                  <a:pt x="62415" y="641542"/>
                  <a:pt x="69373" y="666508"/>
                </a:cubicBezTo>
                <a:cubicBezTo>
                  <a:pt x="76330" y="691474"/>
                  <a:pt x="86221" y="714871"/>
                  <a:pt x="99045" y="736699"/>
                </a:cubicBezTo>
                <a:cubicBezTo>
                  <a:pt x="111869" y="758527"/>
                  <a:pt x="127217" y="778377"/>
                  <a:pt x="145089" y="796249"/>
                </a:cubicBezTo>
                <a:cubicBezTo>
                  <a:pt x="162961" y="814121"/>
                  <a:pt x="182811" y="829469"/>
                  <a:pt x="204639" y="842293"/>
                </a:cubicBezTo>
                <a:cubicBezTo>
                  <a:pt x="226467" y="855117"/>
                  <a:pt x="249864" y="865008"/>
                  <a:pt x="274830" y="871965"/>
                </a:cubicBezTo>
                <a:cubicBezTo>
                  <a:pt x="299796" y="878923"/>
                  <a:pt x="325785" y="882402"/>
                  <a:pt x="352797" y="882402"/>
                </a:cubicBezTo>
                <a:lnTo>
                  <a:pt x="470669" y="882402"/>
                </a:lnTo>
                <a:cubicBezTo>
                  <a:pt x="497681" y="882402"/>
                  <a:pt x="523739" y="878923"/>
                  <a:pt x="548841" y="871965"/>
                </a:cubicBezTo>
                <a:cubicBezTo>
                  <a:pt x="573943" y="865008"/>
                  <a:pt x="597340" y="855117"/>
                  <a:pt x="619032" y="842293"/>
                </a:cubicBezTo>
                <a:cubicBezTo>
                  <a:pt x="640724" y="829469"/>
                  <a:pt x="660574" y="814121"/>
                  <a:pt x="678582" y="796249"/>
                </a:cubicBezTo>
                <a:cubicBezTo>
                  <a:pt x="696590" y="778377"/>
                  <a:pt x="711938" y="758527"/>
                  <a:pt x="724626" y="736699"/>
                </a:cubicBezTo>
                <a:cubicBezTo>
                  <a:pt x="737313" y="714871"/>
                  <a:pt x="747204" y="691474"/>
                  <a:pt x="754298" y="666508"/>
                </a:cubicBezTo>
                <a:cubicBezTo>
                  <a:pt x="761392" y="641542"/>
                  <a:pt x="764939" y="615553"/>
                  <a:pt x="764939" y="588541"/>
                </a:cubicBezTo>
                <a:lnTo>
                  <a:pt x="764939" y="529605"/>
                </a:lnTo>
                <a:cubicBezTo>
                  <a:pt x="764939" y="556617"/>
                  <a:pt x="761461" y="582674"/>
                  <a:pt x="754503" y="607777"/>
                </a:cubicBezTo>
                <a:cubicBezTo>
                  <a:pt x="747545" y="632879"/>
                  <a:pt x="737654" y="656344"/>
                  <a:pt x="724830" y="678172"/>
                </a:cubicBezTo>
                <a:cubicBezTo>
                  <a:pt x="712006" y="700000"/>
                  <a:pt x="696658" y="719850"/>
                  <a:pt x="678787" y="737722"/>
                </a:cubicBezTo>
                <a:cubicBezTo>
                  <a:pt x="660915" y="755594"/>
                  <a:pt x="641065" y="770942"/>
                  <a:pt x="619237" y="783766"/>
                </a:cubicBezTo>
                <a:cubicBezTo>
                  <a:pt x="597409" y="796590"/>
                  <a:pt x="573943" y="806481"/>
                  <a:pt x="548841" y="813439"/>
                </a:cubicBezTo>
                <a:cubicBezTo>
                  <a:pt x="523739" y="820396"/>
                  <a:pt x="497681" y="823875"/>
                  <a:pt x="470669" y="823875"/>
                </a:cubicBezTo>
                <a:lnTo>
                  <a:pt x="352797" y="823875"/>
                </a:lnTo>
                <a:cubicBezTo>
                  <a:pt x="325785" y="823875"/>
                  <a:pt x="299728" y="820396"/>
                  <a:pt x="274625" y="813439"/>
                </a:cubicBezTo>
                <a:cubicBezTo>
                  <a:pt x="249523" y="806481"/>
                  <a:pt x="226126" y="796590"/>
                  <a:pt x="204434" y="783766"/>
                </a:cubicBezTo>
                <a:cubicBezTo>
                  <a:pt x="182742" y="770942"/>
                  <a:pt x="162961" y="755594"/>
                  <a:pt x="145089" y="737722"/>
                </a:cubicBezTo>
                <a:cubicBezTo>
                  <a:pt x="127217" y="719850"/>
                  <a:pt x="111869" y="700000"/>
                  <a:pt x="99045" y="678172"/>
                </a:cubicBezTo>
                <a:cubicBezTo>
                  <a:pt x="86221" y="656344"/>
                  <a:pt x="76330" y="632879"/>
                  <a:pt x="69373" y="607777"/>
                </a:cubicBezTo>
                <a:cubicBezTo>
                  <a:pt x="62415" y="582674"/>
                  <a:pt x="58936" y="556617"/>
                  <a:pt x="58936" y="529605"/>
                </a:cubicBezTo>
                <a:close/>
                <a:moveTo>
                  <a:pt x="132197" y="158390"/>
                </a:moveTo>
                <a:cubicBezTo>
                  <a:pt x="128104" y="163847"/>
                  <a:pt x="124011" y="169441"/>
                  <a:pt x="119918" y="175170"/>
                </a:cubicBezTo>
                <a:cubicBezTo>
                  <a:pt x="115826" y="180900"/>
                  <a:pt x="111460" y="186357"/>
                  <a:pt x="106822" y="191542"/>
                </a:cubicBezTo>
                <a:cubicBezTo>
                  <a:pt x="104639" y="196726"/>
                  <a:pt x="101978" y="201637"/>
                  <a:pt x="98841" y="206276"/>
                </a:cubicBezTo>
                <a:cubicBezTo>
                  <a:pt x="95703" y="210914"/>
                  <a:pt x="92770" y="215689"/>
                  <a:pt x="90041" y="220600"/>
                </a:cubicBezTo>
                <a:cubicBezTo>
                  <a:pt x="79400" y="239973"/>
                  <a:pt x="71555" y="261392"/>
                  <a:pt x="66508" y="284857"/>
                </a:cubicBezTo>
                <a:cubicBezTo>
                  <a:pt x="61460" y="308322"/>
                  <a:pt x="58936" y="331105"/>
                  <a:pt x="58936" y="353206"/>
                </a:cubicBezTo>
                <a:cubicBezTo>
                  <a:pt x="58936" y="380218"/>
                  <a:pt x="62415" y="406208"/>
                  <a:pt x="69373" y="431173"/>
                </a:cubicBezTo>
                <a:cubicBezTo>
                  <a:pt x="76330" y="456139"/>
                  <a:pt x="86221" y="479536"/>
                  <a:pt x="99045" y="501365"/>
                </a:cubicBezTo>
                <a:cubicBezTo>
                  <a:pt x="111869" y="523193"/>
                  <a:pt x="127217" y="543043"/>
                  <a:pt x="145089" y="560914"/>
                </a:cubicBezTo>
                <a:cubicBezTo>
                  <a:pt x="162961" y="578786"/>
                  <a:pt x="182811" y="594134"/>
                  <a:pt x="204639" y="606958"/>
                </a:cubicBezTo>
                <a:cubicBezTo>
                  <a:pt x="226467" y="619782"/>
                  <a:pt x="249864" y="629673"/>
                  <a:pt x="274830" y="636631"/>
                </a:cubicBezTo>
                <a:cubicBezTo>
                  <a:pt x="299796" y="643588"/>
                  <a:pt x="325785" y="647067"/>
                  <a:pt x="352797" y="647067"/>
                </a:cubicBezTo>
                <a:lnTo>
                  <a:pt x="470669" y="647067"/>
                </a:lnTo>
                <a:cubicBezTo>
                  <a:pt x="497681" y="647067"/>
                  <a:pt x="523739" y="643588"/>
                  <a:pt x="548841" y="636631"/>
                </a:cubicBezTo>
                <a:cubicBezTo>
                  <a:pt x="573943" y="629673"/>
                  <a:pt x="597409" y="619782"/>
                  <a:pt x="619237" y="606958"/>
                </a:cubicBezTo>
                <a:cubicBezTo>
                  <a:pt x="641065" y="594134"/>
                  <a:pt x="660915" y="578786"/>
                  <a:pt x="678787" y="560914"/>
                </a:cubicBezTo>
                <a:cubicBezTo>
                  <a:pt x="696658" y="543043"/>
                  <a:pt x="712006" y="523261"/>
                  <a:pt x="724830" y="501569"/>
                </a:cubicBezTo>
                <a:cubicBezTo>
                  <a:pt x="737654" y="479877"/>
                  <a:pt x="747545" y="456480"/>
                  <a:pt x="754503" y="431378"/>
                </a:cubicBezTo>
                <a:cubicBezTo>
                  <a:pt x="761461" y="406276"/>
                  <a:pt x="764939" y="380218"/>
                  <a:pt x="764939" y="353206"/>
                </a:cubicBezTo>
                <a:cubicBezTo>
                  <a:pt x="764939" y="315553"/>
                  <a:pt x="758596" y="280900"/>
                  <a:pt x="745908" y="249250"/>
                </a:cubicBezTo>
                <a:cubicBezTo>
                  <a:pt x="733221" y="217599"/>
                  <a:pt x="715008" y="187312"/>
                  <a:pt x="691270" y="158390"/>
                </a:cubicBezTo>
                <a:lnTo>
                  <a:pt x="655662" y="207503"/>
                </a:lnTo>
                <a:cubicBezTo>
                  <a:pt x="672034" y="228240"/>
                  <a:pt x="684516" y="251091"/>
                  <a:pt x="693111" y="276057"/>
                </a:cubicBezTo>
                <a:cubicBezTo>
                  <a:pt x="701706" y="301023"/>
                  <a:pt x="706004" y="326740"/>
                  <a:pt x="706004" y="353206"/>
                </a:cubicBezTo>
                <a:cubicBezTo>
                  <a:pt x="706004" y="385675"/>
                  <a:pt x="699796" y="416167"/>
                  <a:pt x="687381" y="444680"/>
                </a:cubicBezTo>
                <a:cubicBezTo>
                  <a:pt x="674967" y="473193"/>
                  <a:pt x="658118" y="498090"/>
                  <a:pt x="636836" y="519373"/>
                </a:cubicBezTo>
                <a:cubicBezTo>
                  <a:pt x="615553" y="540655"/>
                  <a:pt x="590656" y="557504"/>
                  <a:pt x="562143" y="569919"/>
                </a:cubicBezTo>
                <a:cubicBezTo>
                  <a:pt x="533630" y="582333"/>
                  <a:pt x="503138" y="588541"/>
                  <a:pt x="470669" y="588541"/>
                </a:cubicBezTo>
                <a:lnTo>
                  <a:pt x="352797" y="588541"/>
                </a:lnTo>
                <a:cubicBezTo>
                  <a:pt x="320601" y="588541"/>
                  <a:pt x="290246" y="582333"/>
                  <a:pt x="261733" y="569919"/>
                </a:cubicBezTo>
                <a:cubicBezTo>
                  <a:pt x="233220" y="557504"/>
                  <a:pt x="208254" y="540587"/>
                  <a:pt x="186835" y="519168"/>
                </a:cubicBezTo>
                <a:cubicBezTo>
                  <a:pt x="165416" y="497749"/>
                  <a:pt x="148500" y="472783"/>
                  <a:pt x="136085" y="444270"/>
                </a:cubicBezTo>
                <a:cubicBezTo>
                  <a:pt x="123670" y="415757"/>
                  <a:pt x="117463" y="385403"/>
                  <a:pt x="117463" y="353206"/>
                </a:cubicBezTo>
                <a:cubicBezTo>
                  <a:pt x="117463" y="339018"/>
                  <a:pt x="118486" y="325921"/>
                  <a:pt x="120532" y="313916"/>
                </a:cubicBezTo>
                <a:cubicBezTo>
                  <a:pt x="122579" y="301910"/>
                  <a:pt x="125580" y="290314"/>
                  <a:pt x="129536" y="279127"/>
                </a:cubicBezTo>
                <a:cubicBezTo>
                  <a:pt x="133493" y="267940"/>
                  <a:pt x="138404" y="256958"/>
                  <a:pt x="144270" y="246180"/>
                </a:cubicBezTo>
                <a:cubicBezTo>
                  <a:pt x="150137" y="235402"/>
                  <a:pt x="156890" y="224147"/>
                  <a:pt x="164530" y="212415"/>
                </a:cubicBezTo>
                <a:lnTo>
                  <a:pt x="168213" y="207503"/>
                </a:lnTo>
                <a:close/>
                <a:moveTo>
                  <a:pt x="352797" y="146930"/>
                </a:moveTo>
                <a:cubicBezTo>
                  <a:pt x="330151" y="146930"/>
                  <a:pt x="308118" y="150614"/>
                  <a:pt x="286699" y="157981"/>
                </a:cubicBezTo>
                <a:cubicBezTo>
                  <a:pt x="265280" y="165348"/>
                  <a:pt x="245567" y="175853"/>
                  <a:pt x="227558" y="189495"/>
                </a:cubicBezTo>
                <a:cubicBezTo>
                  <a:pt x="244475" y="212688"/>
                  <a:pt x="261255" y="235812"/>
                  <a:pt x="277899" y="258868"/>
                </a:cubicBezTo>
                <a:cubicBezTo>
                  <a:pt x="294543" y="281924"/>
                  <a:pt x="311460" y="305048"/>
                  <a:pt x="328650" y="328240"/>
                </a:cubicBezTo>
                <a:cubicBezTo>
                  <a:pt x="336563" y="339427"/>
                  <a:pt x="344748" y="350409"/>
                  <a:pt x="353206" y="361187"/>
                </a:cubicBezTo>
                <a:cubicBezTo>
                  <a:pt x="361665" y="371965"/>
                  <a:pt x="369578" y="383083"/>
                  <a:pt x="376945" y="394543"/>
                </a:cubicBezTo>
                <a:cubicBezTo>
                  <a:pt x="378582" y="397272"/>
                  <a:pt x="379946" y="400068"/>
                  <a:pt x="381037" y="402933"/>
                </a:cubicBezTo>
                <a:cubicBezTo>
                  <a:pt x="382129" y="405798"/>
                  <a:pt x="382674" y="408731"/>
                  <a:pt x="382674" y="411733"/>
                </a:cubicBezTo>
                <a:cubicBezTo>
                  <a:pt x="382674" y="419645"/>
                  <a:pt x="379741" y="426535"/>
                  <a:pt x="373875" y="432401"/>
                </a:cubicBezTo>
                <a:cubicBezTo>
                  <a:pt x="368009" y="438268"/>
                  <a:pt x="361119" y="441201"/>
                  <a:pt x="353206" y="441201"/>
                </a:cubicBezTo>
                <a:cubicBezTo>
                  <a:pt x="348568" y="441201"/>
                  <a:pt x="344066" y="440178"/>
                  <a:pt x="339700" y="438131"/>
                </a:cubicBezTo>
                <a:cubicBezTo>
                  <a:pt x="335335" y="436085"/>
                  <a:pt x="331788" y="433152"/>
                  <a:pt x="329059" y="429332"/>
                </a:cubicBezTo>
                <a:lnTo>
                  <a:pt x="186221" y="232469"/>
                </a:lnTo>
                <a:cubicBezTo>
                  <a:pt x="173124" y="249113"/>
                  <a:pt x="163302" y="268145"/>
                  <a:pt x="156753" y="289564"/>
                </a:cubicBezTo>
                <a:cubicBezTo>
                  <a:pt x="150205" y="310982"/>
                  <a:pt x="146931" y="332197"/>
                  <a:pt x="146931" y="353206"/>
                </a:cubicBezTo>
                <a:cubicBezTo>
                  <a:pt x="146931" y="372033"/>
                  <a:pt x="149386" y="390178"/>
                  <a:pt x="154298" y="407640"/>
                </a:cubicBezTo>
                <a:cubicBezTo>
                  <a:pt x="159209" y="425103"/>
                  <a:pt x="166167" y="441474"/>
                  <a:pt x="175171" y="456753"/>
                </a:cubicBezTo>
                <a:cubicBezTo>
                  <a:pt x="184175" y="472033"/>
                  <a:pt x="194953" y="485948"/>
                  <a:pt x="207504" y="498500"/>
                </a:cubicBezTo>
                <a:cubicBezTo>
                  <a:pt x="220055" y="511051"/>
                  <a:pt x="233970" y="521828"/>
                  <a:pt x="249250" y="530833"/>
                </a:cubicBezTo>
                <a:cubicBezTo>
                  <a:pt x="264530" y="539837"/>
                  <a:pt x="280901" y="546794"/>
                  <a:pt x="298363" y="551706"/>
                </a:cubicBezTo>
                <a:cubicBezTo>
                  <a:pt x="315826" y="556617"/>
                  <a:pt x="333970" y="559073"/>
                  <a:pt x="352797" y="559073"/>
                </a:cubicBezTo>
                <a:lnTo>
                  <a:pt x="470669" y="559073"/>
                </a:lnTo>
                <a:cubicBezTo>
                  <a:pt x="499046" y="559073"/>
                  <a:pt x="525717" y="553684"/>
                  <a:pt x="550683" y="542906"/>
                </a:cubicBezTo>
                <a:cubicBezTo>
                  <a:pt x="575649" y="532129"/>
                  <a:pt x="597477" y="517395"/>
                  <a:pt x="616167" y="498704"/>
                </a:cubicBezTo>
                <a:cubicBezTo>
                  <a:pt x="634857" y="480014"/>
                  <a:pt x="649591" y="458186"/>
                  <a:pt x="660369" y="433220"/>
                </a:cubicBezTo>
                <a:cubicBezTo>
                  <a:pt x="671147" y="408254"/>
                  <a:pt x="676536" y="381583"/>
                  <a:pt x="676536" y="353206"/>
                </a:cubicBezTo>
                <a:cubicBezTo>
                  <a:pt x="676536" y="331651"/>
                  <a:pt x="673330" y="310505"/>
                  <a:pt x="666918" y="289768"/>
                </a:cubicBezTo>
                <a:cubicBezTo>
                  <a:pt x="660506" y="269031"/>
                  <a:pt x="650751" y="249932"/>
                  <a:pt x="637654" y="232469"/>
                </a:cubicBezTo>
                <a:lnTo>
                  <a:pt x="494407" y="429332"/>
                </a:lnTo>
                <a:cubicBezTo>
                  <a:pt x="488677" y="437244"/>
                  <a:pt x="480765" y="441201"/>
                  <a:pt x="470669" y="441201"/>
                </a:cubicBezTo>
                <a:cubicBezTo>
                  <a:pt x="462756" y="441201"/>
                  <a:pt x="455867" y="438268"/>
                  <a:pt x="450001" y="432401"/>
                </a:cubicBezTo>
                <a:cubicBezTo>
                  <a:pt x="444134" y="426535"/>
                  <a:pt x="441201" y="419645"/>
                  <a:pt x="441201" y="411733"/>
                </a:cubicBezTo>
                <a:cubicBezTo>
                  <a:pt x="441201" y="408731"/>
                  <a:pt x="441747" y="405798"/>
                  <a:pt x="442838" y="402933"/>
                </a:cubicBezTo>
                <a:cubicBezTo>
                  <a:pt x="443930" y="400068"/>
                  <a:pt x="445294" y="397272"/>
                  <a:pt x="446931" y="394543"/>
                </a:cubicBezTo>
                <a:cubicBezTo>
                  <a:pt x="454298" y="383083"/>
                  <a:pt x="462211" y="371965"/>
                  <a:pt x="470669" y="361187"/>
                </a:cubicBezTo>
                <a:cubicBezTo>
                  <a:pt x="479128" y="350409"/>
                  <a:pt x="487313" y="339427"/>
                  <a:pt x="495226" y="328240"/>
                </a:cubicBezTo>
                <a:lnTo>
                  <a:pt x="595908" y="189495"/>
                </a:lnTo>
                <a:cubicBezTo>
                  <a:pt x="577900" y="175580"/>
                  <a:pt x="558186" y="165007"/>
                  <a:pt x="536767" y="157776"/>
                </a:cubicBezTo>
                <a:cubicBezTo>
                  <a:pt x="515348" y="150546"/>
                  <a:pt x="493316" y="146930"/>
                  <a:pt x="470669" y="146930"/>
                </a:cubicBezTo>
                <a:close/>
                <a:moveTo>
                  <a:pt x="352797" y="58936"/>
                </a:moveTo>
                <a:cubicBezTo>
                  <a:pt x="320601" y="58936"/>
                  <a:pt x="289359" y="63915"/>
                  <a:pt x="259073" y="73874"/>
                </a:cubicBezTo>
                <a:cubicBezTo>
                  <a:pt x="228786" y="83833"/>
                  <a:pt x="200955" y="98636"/>
                  <a:pt x="175580" y="118281"/>
                </a:cubicBezTo>
                <a:lnTo>
                  <a:pt x="210369" y="165757"/>
                </a:lnTo>
                <a:cubicBezTo>
                  <a:pt x="230833" y="150205"/>
                  <a:pt x="253206" y="138336"/>
                  <a:pt x="277490" y="130150"/>
                </a:cubicBezTo>
                <a:cubicBezTo>
                  <a:pt x="301774" y="121964"/>
                  <a:pt x="326876" y="117872"/>
                  <a:pt x="352797" y="117872"/>
                </a:cubicBezTo>
                <a:lnTo>
                  <a:pt x="470669" y="117872"/>
                </a:lnTo>
                <a:cubicBezTo>
                  <a:pt x="496317" y="117872"/>
                  <a:pt x="521351" y="121964"/>
                  <a:pt x="545771" y="130150"/>
                </a:cubicBezTo>
                <a:cubicBezTo>
                  <a:pt x="570192" y="138336"/>
                  <a:pt x="592634" y="150205"/>
                  <a:pt x="613098" y="165757"/>
                </a:cubicBezTo>
                <a:lnTo>
                  <a:pt x="647886" y="118281"/>
                </a:lnTo>
                <a:cubicBezTo>
                  <a:pt x="635881" y="108731"/>
                  <a:pt x="622784" y="100273"/>
                  <a:pt x="608596" y="92906"/>
                </a:cubicBezTo>
                <a:cubicBezTo>
                  <a:pt x="594407" y="85539"/>
                  <a:pt x="579605" y="79331"/>
                  <a:pt x="564189" y="74284"/>
                </a:cubicBezTo>
                <a:cubicBezTo>
                  <a:pt x="548773" y="69236"/>
                  <a:pt x="533152" y="65416"/>
                  <a:pt x="517327" y="62824"/>
                </a:cubicBezTo>
                <a:cubicBezTo>
                  <a:pt x="501501" y="60232"/>
                  <a:pt x="485949" y="58936"/>
                  <a:pt x="470669" y="58936"/>
                </a:cubicBezTo>
                <a:close/>
                <a:moveTo>
                  <a:pt x="352797" y="0"/>
                </a:moveTo>
                <a:lnTo>
                  <a:pt x="470669" y="0"/>
                </a:lnTo>
                <a:cubicBezTo>
                  <a:pt x="509141" y="0"/>
                  <a:pt x="546385" y="6002"/>
                  <a:pt x="582402" y="18008"/>
                </a:cubicBezTo>
                <a:cubicBezTo>
                  <a:pt x="618418" y="30013"/>
                  <a:pt x="651706" y="47612"/>
                  <a:pt x="682265" y="70805"/>
                </a:cubicBezTo>
                <a:cubicBezTo>
                  <a:pt x="688541" y="62892"/>
                  <a:pt x="696454" y="58936"/>
                  <a:pt x="706004" y="58936"/>
                </a:cubicBezTo>
                <a:cubicBezTo>
                  <a:pt x="713916" y="58936"/>
                  <a:pt x="720806" y="61869"/>
                  <a:pt x="726672" y="67735"/>
                </a:cubicBezTo>
                <a:cubicBezTo>
                  <a:pt x="732538" y="73602"/>
                  <a:pt x="735472" y="80491"/>
                  <a:pt x="735472" y="88404"/>
                </a:cubicBezTo>
                <a:cubicBezTo>
                  <a:pt x="735472" y="92496"/>
                  <a:pt x="734653" y="96385"/>
                  <a:pt x="733016" y="100068"/>
                </a:cubicBezTo>
                <a:cubicBezTo>
                  <a:pt x="731379" y="103752"/>
                  <a:pt x="729196" y="107094"/>
                  <a:pt x="726467" y="110095"/>
                </a:cubicBezTo>
                <a:cubicBezTo>
                  <a:pt x="757573" y="143110"/>
                  <a:pt x="781515" y="180491"/>
                  <a:pt x="798296" y="222237"/>
                </a:cubicBezTo>
                <a:cubicBezTo>
                  <a:pt x="815076" y="263984"/>
                  <a:pt x="823466" y="307640"/>
                  <a:pt x="823466" y="353206"/>
                </a:cubicBezTo>
                <a:lnTo>
                  <a:pt x="823466" y="588541"/>
                </a:lnTo>
                <a:cubicBezTo>
                  <a:pt x="823466" y="621010"/>
                  <a:pt x="819237" y="652251"/>
                  <a:pt x="810779" y="682265"/>
                </a:cubicBezTo>
                <a:cubicBezTo>
                  <a:pt x="802320" y="712279"/>
                  <a:pt x="790451" y="740314"/>
                  <a:pt x="775171" y="766372"/>
                </a:cubicBezTo>
                <a:cubicBezTo>
                  <a:pt x="759892" y="792429"/>
                  <a:pt x="741474" y="816235"/>
                  <a:pt x="719919" y="837791"/>
                </a:cubicBezTo>
                <a:cubicBezTo>
                  <a:pt x="698364" y="859346"/>
                  <a:pt x="674557" y="877763"/>
                  <a:pt x="648500" y="893043"/>
                </a:cubicBezTo>
                <a:cubicBezTo>
                  <a:pt x="622443" y="908323"/>
                  <a:pt x="594407" y="920192"/>
                  <a:pt x="564394" y="928650"/>
                </a:cubicBezTo>
                <a:cubicBezTo>
                  <a:pt x="534380" y="937109"/>
                  <a:pt x="503138" y="941338"/>
                  <a:pt x="470669" y="941338"/>
                </a:cubicBezTo>
                <a:lnTo>
                  <a:pt x="352797" y="941338"/>
                </a:lnTo>
                <a:cubicBezTo>
                  <a:pt x="320328" y="941338"/>
                  <a:pt x="289086" y="937109"/>
                  <a:pt x="259073" y="928650"/>
                </a:cubicBezTo>
                <a:cubicBezTo>
                  <a:pt x="229059" y="920192"/>
                  <a:pt x="201024" y="908323"/>
                  <a:pt x="174966" y="893043"/>
                </a:cubicBezTo>
                <a:cubicBezTo>
                  <a:pt x="148909" y="877763"/>
                  <a:pt x="125103" y="859346"/>
                  <a:pt x="103547" y="837791"/>
                </a:cubicBezTo>
                <a:cubicBezTo>
                  <a:pt x="81992" y="816235"/>
                  <a:pt x="63575" y="792429"/>
                  <a:pt x="48295" y="766372"/>
                </a:cubicBezTo>
                <a:cubicBezTo>
                  <a:pt x="33015" y="740314"/>
                  <a:pt x="21146" y="712279"/>
                  <a:pt x="12688" y="682265"/>
                </a:cubicBezTo>
                <a:cubicBezTo>
                  <a:pt x="4229" y="652251"/>
                  <a:pt x="0" y="621010"/>
                  <a:pt x="0" y="588541"/>
                </a:cubicBezTo>
                <a:lnTo>
                  <a:pt x="0" y="353206"/>
                </a:lnTo>
                <a:cubicBezTo>
                  <a:pt x="0" y="307640"/>
                  <a:pt x="8390" y="263984"/>
                  <a:pt x="25171" y="222237"/>
                </a:cubicBezTo>
                <a:cubicBezTo>
                  <a:pt x="41951" y="180491"/>
                  <a:pt x="65894" y="143110"/>
                  <a:pt x="96999" y="110095"/>
                </a:cubicBezTo>
                <a:cubicBezTo>
                  <a:pt x="94270" y="107094"/>
                  <a:pt x="92088" y="103752"/>
                  <a:pt x="90450" y="100068"/>
                </a:cubicBezTo>
                <a:cubicBezTo>
                  <a:pt x="88813" y="96385"/>
                  <a:pt x="87995" y="92496"/>
                  <a:pt x="87995" y="88404"/>
                </a:cubicBezTo>
                <a:cubicBezTo>
                  <a:pt x="87995" y="80218"/>
                  <a:pt x="90928" y="73260"/>
                  <a:pt x="96794" y="67531"/>
                </a:cubicBezTo>
                <a:cubicBezTo>
                  <a:pt x="102661" y="61801"/>
                  <a:pt x="109686" y="58936"/>
                  <a:pt x="117872" y="58936"/>
                </a:cubicBezTo>
                <a:cubicBezTo>
                  <a:pt x="127968" y="58936"/>
                  <a:pt x="135744" y="62892"/>
                  <a:pt x="141201" y="70805"/>
                </a:cubicBezTo>
                <a:cubicBezTo>
                  <a:pt x="171760" y="47612"/>
                  <a:pt x="205116" y="30013"/>
                  <a:pt x="241269" y="18008"/>
                </a:cubicBezTo>
                <a:cubicBezTo>
                  <a:pt x="277422" y="6002"/>
                  <a:pt x="314598" y="0"/>
                  <a:pt x="3527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8"/>
          <p:cNvSpPr txBox="1"/>
          <p:nvPr/>
        </p:nvSpPr>
        <p:spPr>
          <a:xfrm>
            <a:off x="1075775" y="3734550"/>
            <a:ext cx="205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White Noise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8"/>
          <p:cNvSpPr txBox="1"/>
          <p:nvPr/>
        </p:nvSpPr>
        <p:spPr>
          <a:xfrm>
            <a:off x="3959425" y="3734550"/>
            <a:ext cx="68280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+"/>
            </a:pPr>
            <a:r>
              <a:rPr lang="en-US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Sine Wave  ( FM+AM )               =          Snare Drum!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1" name="Google Shape;321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6725" y="4381050"/>
            <a:ext cx="1840190" cy="16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8"/>
          <p:cNvSpPr txBox="1"/>
          <p:nvPr/>
        </p:nvSpPr>
        <p:spPr>
          <a:xfrm>
            <a:off x="3959425" y="4592638"/>
            <a:ext cx="8667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 sz="5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3" name="Google Shape;323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5550" y="4381051"/>
            <a:ext cx="2442000" cy="16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8"/>
          <p:cNvSpPr txBox="1"/>
          <p:nvPr/>
        </p:nvSpPr>
        <p:spPr>
          <a:xfrm>
            <a:off x="821775" y="6379875"/>
            <a:ext cx="6215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Reference: https://www.youtube.com/watch?v=W_UyQqiocCw&amp;t=687s</a:t>
            </a:r>
            <a:endParaRPr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g5420b390d8_5_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5420b390d8_5_54"/>
          <p:cNvSpPr/>
          <p:nvPr/>
        </p:nvSpPr>
        <p:spPr>
          <a:xfrm>
            <a:off x="-12" y="0"/>
            <a:ext cx="12192000" cy="68580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1" name="Google Shape;331;g5420b390d8_5_54"/>
          <p:cNvGrpSpPr/>
          <p:nvPr/>
        </p:nvGrpSpPr>
        <p:grpSpPr>
          <a:xfrm>
            <a:off x="9935300" y="475587"/>
            <a:ext cx="2171586" cy="433229"/>
            <a:chOff x="0" y="472612"/>
            <a:chExt cx="3429000" cy="433229"/>
          </a:xfrm>
        </p:grpSpPr>
        <p:cxnSp>
          <p:nvCxnSpPr>
            <p:cNvPr id="332" name="Google Shape;332;g5420b390d8_5_54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g5420b390d8_5_54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g5420b390d8_5_54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g5420b390d8_5_54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6" name="Google Shape;336;g5420b390d8_5_54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37" name="Google Shape;337;g5420b390d8_5_54"/>
          <p:cNvSpPr txBox="1"/>
          <p:nvPr/>
        </p:nvSpPr>
        <p:spPr>
          <a:xfrm>
            <a:off x="6668325" y="369111"/>
            <a:ext cx="3163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Cymbales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338" name="Google Shape;338;g5420b390d8_5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588" y="1196949"/>
            <a:ext cx="10910826" cy="21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5420b390d8_5_54"/>
          <p:cNvSpPr txBox="1"/>
          <p:nvPr/>
        </p:nvSpPr>
        <p:spPr>
          <a:xfrm>
            <a:off x="2348876" y="3730450"/>
            <a:ext cx="81354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White Noise   *   Low- Pass Filter   *   Short time   =    Cymbales!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0" name="Google Shape;340;g5420b390d8_5_54"/>
          <p:cNvCxnSpPr/>
          <p:nvPr/>
        </p:nvCxnSpPr>
        <p:spPr>
          <a:xfrm flipH="1">
            <a:off x="1959300" y="4295675"/>
            <a:ext cx="804000" cy="590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g5420b390d8_5_54"/>
          <p:cNvCxnSpPr/>
          <p:nvPr/>
        </p:nvCxnSpPr>
        <p:spPr>
          <a:xfrm>
            <a:off x="5488900" y="4308225"/>
            <a:ext cx="0" cy="753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" name="Google Shape;342;g5420b390d8_5_54"/>
          <p:cNvSpPr txBox="1"/>
          <p:nvPr/>
        </p:nvSpPr>
        <p:spPr>
          <a:xfrm>
            <a:off x="640600" y="6320500"/>
            <a:ext cx="6215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Reference: https://www.youtube.com/watch?v=W_UyQqiocCw&amp;t=687s</a:t>
            </a:r>
            <a:endParaRPr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3" name="Google Shape;343;g5420b390d8_5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89150" y="5226455"/>
            <a:ext cx="877096" cy="9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g5420b390d8_5_54" title="Cy.wa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792488" y="44564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5420b390d8_5_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6725" y="4964375"/>
            <a:ext cx="1261942" cy="11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g5420b390d8_5_5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56938" y="5107400"/>
            <a:ext cx="1663931" cy="11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g5420b390d8_1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5420b390d8_10_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8196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3" name="Google Shape;353;g5420b390d8_10_17"/>
          <p:cNvGrpSpPr/>
          <p:nvPr/>
        </p:nvGrpSpPr>
        <p:grpSpPr>
          <a:xfrm>
            <a:off x="10020300" y="472612"/>
            <a:ext cx="2171586" cy="433229"/>
            <a:chOff x="0" y="472612"/>
            <a:chExt cx="3429000" cy="433229"/>
          </a:xfrm>
        </p:grpSpPr>
        <p:cxnSp>
          <p:nvCxnSpPr>
            <p:cNvPr id="354" name="Google Shape;354;g5420b390d8_10_17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5" name="Google Shape;355;g5420b390d8_10_17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6" name="Google Shape;356;g5420b390d8_10_17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7" name="Google Shape;357;g5420b390d8_10_17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8" name="Google Shape;358;g5420b390d8_10_17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59" name="Google Shape;359;g5420b390d8_10_17"/>
          <p:cNvSpPr txBox="1"/>
          <p:nvPr/>
        </p:nvSpPr>
        <p:spPr>
          <a:xfrm>
            <a:off x="6856597" y="369111"/>
            <a:ext cx="3163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Part II &amp; VI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360" name="Google Shape;360;g5420b390d8_10_17"/>
          <p:cNvSpPr txBox="1"/>
          <p:nvPr/>
        </p:nvSpPr>
        <p:spPr>
          <a:xfrm>
            <a:off x="672350" y="1255050"/>
            <a:ext cx="11116200" cy="52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Pretty Midi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New Canon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Adding new rows of [0,0,0,0] at the beginning and end of the original note matrix. 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Bitwise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BW = [max(x &amp; x &gt;&gt; 4, 1)+ min(x &amp; x &gt;&gt; 8, 1) for x in range(837900)]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Adding a part lowered by a octave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Using a RESON Filter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7" name="Google Shape;367;p9"/>
          <p:cNvGrpSpPr/>
          <p:nvPr/>
        </p:nvGrpSpPr>
        <p:grpSpPr>
          <a:xfrm>
            <a:off x="0" y="2795588"/>
            <a:ext cx="3429000" cy="676275"/>
            <a:chOff x="0" y="2838450"/>
            <a:chExt cx="12192000" cy="676275"/>
          </a:xfrm>
        </p:grpSpPr>
        <p:cxnSp>
          <p:nvCxnSpPr>
            <p:cNvPr id="368" name="Google Shape;368;p9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9" name="Google Shape;369;p9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0" name="Google Shape;370;p9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1" name="Google Shape;371;p9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2" name="Google Shape;372;p9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73" name="Google Shape;373;p9"/>
          <p:cNvGrpSpPr/>
          <p:nvPr/>
        </p:nvGrpSpPr>
        <p:grpSpPr>
          <a:xfrm>
            <a:off x="8763000" y="2795588"/>
            <a:ext cx="3429000" cy="676275"/>
            <a:chOff x="0" y="2838450"/>
            <a:chExt cx="12192000" cy="676275"/>
          </a:xfrm>
        </p:grpSpPr>
        <p:cxnSp>
          <p:nvCxnSpPr>
            <p:cNvPr id="374" name="Google Shape;374;p9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5" name="Google Shape;375;p9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6" name="Google Shape;376;p9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7" name="Google Shape;377;p9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8" name="Google Shape;378;p9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79" name="Google Shape;379;p9"/>
          <p:cNvSpPr txBox="1"/>
          <p:nvPr/>
        </p:nvSpPr>
        <p:spPr>
          <a:xfrm>
            <a:off x="5171758" y="1779925"/>
            <a:ext cx="184848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sz="88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9"/>
          <p:cNvSpPr txBox="1"/>
          <p:nvPr/>
        </p:nvSpPr>
        <p:spPr>
          <a:xfrm>
            <a:off x="4928235" y="3271808"/>
            <a:ext cx="233553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INSPIRATION</a:t>
            </a:r>
            <a:endParaRPr b="1" sz="28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7" name="Google Shape;38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4439" y="2980504"/>
            <a:ext cx="897008" cy="8970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8" name="Google Shape;388;p10"/>
          <p:cNvGrpSpPr/>
          <p:nvPr/>
        </p:nvGrpSpPr>
        <p:grpSpPr>
          <a:xfrm>
            <a:off x="0" y="380062"/>
            <a:ext cx="12192000" cy="646331"/>
            <a:chOff x="0" y="380062"/>
            <a:chExt cx="12192000" cy="646331"/>
          </a:xfrm>
        </p:grpSpPr>
        <p:cxnSp>
          <p:nvCxnSpPr>
            <p:cNvPr id="389" name="Google Shape;389;p10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0" name="Google Shape;390;p10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1" name="Google Shape;391;p10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2" name="Google Shape;392;p10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3" name="Google Shape;393;p10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4" name="Google Shape;394;p10"/>
            <p:cNvCxnSpPr/>
            <p:nvPr/>
          </p:nvCxnSpPr>
          <p:spPr>
            <a:xfrm>
              <a:off x="876300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5" name="Google Shape;395;p10"/>
            <p:cNvCxnSpPr/>
            <p:nvPr/>
          </p:nvCxnSpPr>
          <p:spPr>
            <a:xfrm>
              <a:off x="876300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6" name="Google Shape;396;p10"/>
            <p:cNvCxnSpPr/>
            <p:nvPr/>
          </p:nvCxnSpPr>
          <p:spPr>
            <a:xfrm>
              <a:off x="876300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7" name="Google Shape;397;p10"/>
            <p:cNvCxnSpPr/>
            <p:nvPr/>
          </p:nvCxnSpPr>
          <p:spPr>
            <a:xfrm>
              <a:off x="876300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8" name="Google Shape;398;p10"/>
            <p:cNvCxnSpPr/>
            <p:nvPr/>
          </p:nvCxnSpPr>
          <p:spPr>
            <a:xfrm>
              <a:off x="876300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99" name="Google Shape;399;p10"/>
            <p:cNvSpPr txBox="1"/>
            <p:nvPr/>
          </p:nvSpPr>
          <p:spPr>
            <a:xfrm>
              <a:off x="4514148" y="380062"/>
              <a:ext cx="316370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F2F2F2"/>
                  </a:solidFill>
                  <a:latin typeface="Candara"/>
                  <a:ea typeface="Candara"/>
                  <a:cs typeface="Candara"/>
                  <a:sym typeface="Candara"/>
                </a:rPr>
                <a:t>REFERENCES</a:t>
              </a:r>
              <a:endParaRPr b="1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400" name="Google Shape;400;p10"/>
          <p:cNvSpPr txBox="1"/>
          <p:nvPr/>
        </p:nvSpPr>
        <p:spPr>
          <a:xfrm>
            <a:off x="2721325" y="2025300"/>
            <a:ext cx="8352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Prophet’s Song, Queen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Do You Hear the People Sing, Les </a:t>
            </a:r>
            <a:r>
              <a:rPr lang="en-US" sz="2400">
                <a:solidFill>
                  <a:srgbClr val="FFFFFF"/>
                </a:solidFill>
              </a:rPr>
              <a:t>Miserable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One Day More, 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Les </a:t>
            </a:r>
            <a:r>
              <a:rPr lang="en-US" sz="2400">
                <a:solidFill>
                  <a:srgbClr val="FFFFFF"/>
                </a:solidFill>
              </a:rPr>
              <a:t>Miserable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Rat, The White Book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7" name="Google Shape;407;p11"/>
          <p:cNvGrpSpPr/>
          <p:nvPr/>
        </p:nvGrpSpPr>
        <p:grpSpPr>
          <a:xfrm>
            <a:off x="0" y="380062"/>
            <a:ext cx="12192000" cy="646331"/>
            <a:chOff x="0" y="380062"/>
            <a:chExt cx="12192000" cy="646331"/>
          </a:xfrm>
        </p:grpSpPr>
        <p:cxnSp>
          <p:nvCxnSpPr>
            <p:cNvPr id="408" name="Google Shape;408;p11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9" name="Google Shape;409;p11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0" name="Google Shape;410;p11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1" name="Google Shape;411;p11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2" name="Google Shape;412;p11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3" name="Google Shape;413;p11"/>
            <p:cNvCxnSpPr/>
            <p:nvPr/>
          </p:nvCxnSpPr>
          <p:spPr>
            <a:xfrm>
              <a:off x="876300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4" name="Google Shape;414;p11"/>
            <p:cNvCxnSpPr/>
            <p:nvPr/>
          </p:nvCxnSpPr>
          <p:spPr>
            <a:xfrm>
              <a:off x="876300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5" name="Google Shape;415;p11"/>
            <p:cNvCxnSpPr/>
            <p:nvPr/>
          </p:nvCxnSpPr>
          <p:spPr>
            <a:xfrm>
              <a:off x="876300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6" name="Google Shape;416;p11"/>
            <p:cNvCxnSpPr/>
            <p:nvPr/>
          </p:nvCxnSpPr>
          <p:spPr>
            <a:xfrm>
              <a:off x="876300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7" name="Google Shape;417;p11"/>
            <p:cNvCxnSpPr/>
            <p:nvPr/>
          </p:nvCxnSpPr>
          <p:spPr>
            <a:xfrm>
              <a:off x="876300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18" name="Google Shape;418;p11"/>
            <p:cNvSpPr txBox="1"/>
            <p:nvPr/>
          </p:nvSpPr>
          <p:spPr>
            <a:xfrm>
              <a:off x="4514148" y="380062"/>
              <a:ext cx="316370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F2F2F2"/>
                  </a:solidFill>
                  <a:latin typeface="Candara"/>
                  <a:ea typeface="Candara"/>
                  <a:cs typeface="Candara"/>
                  <a:sym typeface="Candara"/>
                </a:rPr>
                <a:t>STORY</a:t>
              </a:r>
              <a:endParaRPr b="1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pic>
        <p:nvPicPr>
          <p:cNvPr id="419" name="Google Shape;419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250" y="2030647"/>
            <a:ext cx="5311951" cy="357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6" name="Google Shape;426;p12"/>
          <p:cNvGrpSpPr/>
          <p:nvPr/>
        </p:nvGrpSpPr>
        <p:grpSpPr>
          <a:xfrm>
            <a:off x="0" y="2795588"/>
            <a:ext cx="3429000" cy="676275"/>
            <a:chOff x="0" y="2838450"/>
            <a:chExt cx="12192000" cy="676275"/>
          </a:xfrm>
        </p:grpSpPr>
        <p:cxnSp>
          <p:nvCxnSpPr>
            <p:cNvPr id="427" name="Google Shape;427;p12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8" name="Google Shape;428;p12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9" name="Google Shape;429;p12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0" name="Google Shape;430;p12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1" name="Google Shape;431;p12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432" name="Google Shape;432;p12"/>
          <p:cNvGrpSpPr/>
          <p:nvPr/>
        </p:nvGrpSpPr>
        <p:grpSpPr>
          <a:xfrm>
            <a:off x="8763000" y="2795588"/>
            <a:ext cx="3429000" cy="676275"/>
            <a:chOff x="0" y="2838450"/>
            <a:chExt cx="12192000" cy="676275"/>
          </a:xfrm>
        </p:grpSpPr>
        <p:cxnSp>
          <p:nvCxnSpPr>
            <p:cNvPr id="433" name="Google Shape;433;p12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4" name="Google Shape;434;p12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5" name="Google Shape;435;p12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6" name="Google Shape;436;p12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7" name="Google Shape;437;p12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38" name="Google Shape;438;p12"/>
          <p:cNvSpPr txBox="1"/>
          <p:nvPr/>
        </p:nvSpPr>
        <p:spPr>
          <a:xfrm>
            <a:off x="5171758" y="1779925"/>
            <a:ext cx="184848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sz="88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12"/>
          <p:cNvSpPr txBox="1"/>
          <p:nvPr/>
        </p:nvSpPr>
        <p:spPr>
          <a:xfrm>
            <a:off x="4928235" y="3271808"/>
            <a:ext cx="233553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DISCUSSIONS</a:t>
            </a:r>
            <a:endParaRPr b="1" sz="28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6" name="Google Shape;446;p13"/>
          <p:cNvGrpSpPr/>
          <p:nvPr/>
        </p:nvGrpSpPr>
        <p:grpSpPr>
          <a:xfrm>
            <a:off x="0" y="380062"/>
            <a:ext cx="12192000" cy="646331"/>
            <a:chOff x="0" y="380062"/>
            <a:chExt cx="12192000" cy="646331"/>
          </a:xfrm>
        </p:grpSpPr>
        <p:cxnSp>
          <p:nvCxnSpPr>
            <p:cNvPr id="447" name="Google Shape;447;p13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8" name="Google Shape;448;p13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9" name="Google Shape;449;p13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0" name="Google Shape;450;p13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1" name="Google Shape;451;p13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2" name="Google Shape;452;p13"/>
            <p:cNvCxnSpPr/>
            <p:nvPr/>
          </p:nvCxnSpPr>
          <p:spPr>
            <a:xfrm>
              <a:off x="876300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3" name="Google Shape;453;p13"/>
            <p:cNvCxnSpPr/>
            <p:nvPr/>
          </p:nvCxnSpPr>
          <p:spPr>
            <a:xfrm>
              <a:off x="876300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4" name="Google Shape;454;p13"/>
            <p:cNvCxnSpPr/>
            <p:nvPr/>
          </p:nvCxnSpPr>
          <p:spPr>
            <a:xfrm>
              <a:off x="876300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5" name="Google Shape;455;p13"/>
            <p:cNvCxnSpPr/>
            <p:nvPr/>
          </p:nvCxnSpPr>
          <p:spPr>
            <a:xfrm>
              <a:off x="876300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6" name="Google Shape;456;p13"/>
            <p:cNvCxnSpPr/>
            <p:nvPr/>
          </p:nvCxnSpPr>
          <p:spPr>
            <a:xfrm>
              <a:off x="876300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57" name="Google Shape;457;p13"/>
            <p:cNvSpPr txBox="1"/>
            <p:nvPr/>
          </p:nvSpPr>
          <p:spPr>
            <a:xfrm>
              <a:off x="4514148" y="380062"/>
              <a:ext cx="316370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F2F2F2"/>
                  </a:solidFill>
                  <a:latin typeface="Candara"/>
                  <a:ea typeface="Candara"/>
                  <a:cs typeface="Candara"/>
                  <a:sym typeface="Candara"/>
                </a:rPr>
                <a:t>Discussions</a:t>
              </a:r>
              <a:endParaRPr b="1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458" name="Google Shape;458;p13"/>
          <p:cNvSpPr txBox="1"/>
          <p:nvPr/>
        </p:nvSpPr>
        <p:spPr>
          <a:xfrm>
            <a:off x="866675" y="1595175"/>
            <a:ext cx="6870600" cy="45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Improvement: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Connections,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More techniques;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Complexity；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15"/>
          <p:cNvSpPr txBox="1"/>
          <p:nvPr/>
        </p:nvSpPr>
        <p:spPr>
          <a:xfrm>
            <a:off x="4249982" y="2264350"/>
            <a:ext cx="36921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6" name="Google Shape;466;p15"/>
          <p:cNvGrpSpPr/>
          <p:nvPr/>
        </p:nvGrpSpPr>
        <p:grpSpPr>
          <a:xfrm>
            <a:off x="8763000" y="2795588"/>
            <a:ext cx="3429000" cy="676275"/>
            <a:chOff x="0" y="2838450"/>
            <a:chExt cx="12192000" cy="676275"/>
          </a:xfrm>
        </p:grpSpPr>
        <p:cxnSp>
          <p:nvCxnSpPr>
            <p:cNvPr id="467" name="Google Shape;467;p15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8" name="Google Shape;468;p15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9" name="Google Shape;469;p15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0" name="Google Shape;470;p15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1" name="Google Shape;471;p15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472" name="Google Shape;472;p15"/>
          <p:cNvGrpSpPr/>
          <p:nvPr/>
        </p:nvGrpSpPr>
        <p:grpSpPr>
          <a:xfrm>
            <a:off x="0" y="2795588"/>
            <a:ext cx="3429000" cy="676275"/>
            <a:chOff x="0" y="2838450"/>
            <a:chExt cx="12192000" cy="676275"/>
          </a:xfrm>
        </p:grpSpPr>
        <p:cxnSp>
          <p:nvCxnSpPr>
            <p:cNvPr id="473" name="Google Shape;473;p15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4" name="Google Shape;474;p15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5" name="Google Shape;475;p15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6" name="Google Shape;476;p15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7" name="Google Shape;477;p15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78" name="Google Shape;478;p15"/>
          <p:cNvSpPr txBox="1"/>
          <p:nvPr/>
        </p:nvSpPr>
        <p:spPr>
          <a:xfrm>
            <a:off x="4182625" y="2449275"/>
            <a:ext cx="38607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 &amp; A</a:t>
            </a:r>
            <a:endParaRPr sz="6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5"/>
          <p:cNvSpPr/>
          <p:nvPr/>
        </p:nvSpPr>
        <p:spPr>
          <a:xfrm>
            <a:off x="37500" y="63763"/>
            <a:ext cx="12192000" cy="6858000"/>
          </a:xfrm>
          <a:prstGeom prst="rect">
            <a:avLst/>
          </a:prstGeom>
          <a:solidFill>
            <a:schemeClr val="dk1">
              <a:alpha val="6274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 txBox="1"/>
          <p:nvPr/>
        </p:nvSpPr>
        <p:spPr>
          <a:xfrm flipH="1">
            <a:off x="1915581" y="1965975"/>
            <a:ext cx="1582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INTRODUCTION</a:t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1381861" y="1805494"/>
            <a:ext cx="765495" cy="2705030"/>
          </a:xfrm>
          <a:custGeom>
            <a:rect b="b" l="l" r="r" t="t"/>
            <a:pathLst>
              <a:path extrusionOk="0" h="10440" w="10067">
                <a:moveTo>
                  <a:pt x="10067" y="9857"/>
                </a:moveTo>
                <a:lnTo>
                  <a:pt x="0" y="0"/>
                </a:lnTo>
                <a:cubicBezTo>
                  <a:pt x="22" y="1123"/>
                  <a:pt x="45" y="2247"/>
                  <a:pt x="67" y="3370"/>
                </a:cubicBezTo>
                <a:lnTo>
                  <a:pt x="10067" y="10440"/>
                </a:lnTo>
                <a:lnTo>
                  <a:pt x="10067" y="9857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1341427" y="3047395"/>
            <a:ext cx="780015" cy="1980172"/>
          </a:xfrm>
          <a:custGeom>
            <a:rect b="b" l="l" r="r" t="t"/>
            <a:pathLst>
              <a:path extrusionOk="0" h="11416" w="10270">
                <a:moveTo>
                  <a:pt x="10270" y="10606"/>
                </a:moveTo>
                <a:lnTo>
                  <a:pt x="0" y="0"/>
                </a:lnTo>
                <a:lnTo>
                  <a:pt x="0" y="5135"/>
                </a:lnTo>
                <a:lnTo>
                  <a:pt x="10215" y="11416"/>
                </a:lnTo>
                <a:cubicBezTo>
                  <a:pt x="10243" y="11146"/>
                  <a:pt x="10242" y="10876"/>
                  <a:pt x="10270" y="10606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/>
          <p:nvPr/>
        </p:nvSpPr>
        <p:spPr>
          <a:xfrm>
            <a:off x="1341427" y="5429110"/>
            <a:ext cx="743559" cy="882905"/>
          </a:xfrm>
          <a:custGeom>
            <a:rect b="b" l="l" r="r" t="t"/>
            <a:pathLst>
              <a:path extrusionOk="0" h="10000" w="9921">
                <a:moveTo>
                  <a:pt x="9888" y="4312"/>
                </a:moveTo>
                <a:lnTo>
                  <a:pt x="0" y="0"/>
                </a:lnTo>
                <a:lnTo>
                  <a:pt x="0" y="10000"/>
                </a:lnTo>
                <a:lnTo>
                  <a:pt x="9916" y="5909"/>
                </a:lnTo>
                <a:cubicBezTo>
                  <a:pt x="9944" y="5377"/>
                  <a:pt x="9860" y="4844"/>
                  <a:pt x="9888" y="431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321788" y="1813473"/>
            <a:ext cx="1039173" cy="86822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321786" y="3047394"/>
            <a:ext cx="1019641" cy="89071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5"/>
          <p:cNvSpPr/>
          <p:nvPr/>
        </p:nvSpPr>
        <p:spPr>
          <a:xfrm>
            <a:off x="321786" y="5429110"/>
            <a:ext cx="1019641" cy="88290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5"/>
          <p:cNvSpPr/>
          <p:nvPr/>
        </p:nvSpPr>
        <p:spPr>
          <a:xfrm>
            <a:off x="2120147" y="3798687"/>
            <a:ext cx="1869996" cy="711012"/>
          </a:xfrm>
          <a:custGeom>
            <a:rect b="b" l="l" r="r" t="t"/>
            <a:pathLst>
              <a:path extrusionOk="0" h="644681" w="1695542">
                <a:moveTo>
                  <a:pt x="1695542" y="0"/>
                </a:moveTo>
                <a:lnTo>
                  <a:pt x="1569657" y="0"/>
                </a:lnTo>
                <a:cubicBezTo>
                  <a:pt x="1569657" y="192567"/>
                  <a:pt x="1519304" y="510721"/>
                  <a:pt x="1166827" y="510721"/>
                </a:cubicBezTo>
                <a:lnTo>
                  <a:pt x="1158302" y="510721"/>
                </a:lnTo>
                <a:lnTo>
                  <a:pt x="1158302" y="510033"/>
                </a:lnTo>
                <a:lnTo>
                  <a:pt x="0" y="510033"/>
                </a:lnTo>
                <a:lnTo>
                  <a:pt x="0" y="643233"/>
                </a:lnTo>
                <a:lnTo>
                  <a:pt x="1150042" y="643233"/>
                </a:lnTo>
                <a:lnTo>
                  <a:pt x="1150042" y="644681"/>
                </a:lnTo>
                <a:cubicBezTo>
                  <a:pt x="1166827" y="644681"/>
                  <a:pt x="1166827" y="644681"/>
                  <a:pt x="1166827" y="644681"/>
                </a:cubicBezTo>
                <a:cubicBezTo>
                  <a:pt x="1259142" y="644681"/>
                  <a:pt x="1393419" y="627936"/>
                  <a:pt x="1510911" y="527466"/>
                </a:cubicBezTo>
                <a:cubicBezTo>
                  <a:pt x="1636796" y="418624"/>
                  <a:pt x="1695542" y="242802"/>
                  <a:pt x="1695542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5"/>
          <p:cNvSpPr/>
          <p:nvPr/>
        </p:nvSpPr>
        <p:spPr>
          <a:xfrm>
            <a:off x="3497787" y="2082402"/>
            <a:ext cx="859466" cy="1707211"/>
          </a:xfrm>
          <a:custGeom>
            <a:rect b="b" l="l" r="r" t="t"/>
            <a:pathLst>
              <a:path extrusionOk="0" h="184" w="93">
                <a:moveTo>
                  <a:pt x="51" y="93"/>
                </a:moveTo>
                <a:cubicBezTo>
                  <a:pt x="75" y="90"/>
                  <a:pt x="93" y="71"/>
                  <a:pt x="93" y="47"/>
                </a:cubicBezTo>
                <a:cubicBezTo>
                  <a:pt x="93" y="21"/>
                  <a:pt x="72" y="0"/>
                  <a:pt x="46" y="0"/>
                </a:cubicBezTo>
                <a:cubicBezTo>
                  <a:pt x="21" y="0"/>
                  <a:pt x="0" y="21"/>
                  <a:pt x="0" y="47"/>
                </a:cubicBezTo>
                <a:cubicBezTo>
                  <a:pt x="0" y="69"/>
                  <a:pt x="15" y="87"/>
                  <a:pt x="36" y="92"/>
                </a:cubicBezTo>
                <a:cubicBezTo>
                  <a:pt x="36" y="184"/>
                  <a:pt x="36" y="184"/>
                  <a:pt x="36" y="184"/>
                </a:cubicBezTo>
                <a:cubicBezTo>
                  <a:pt x="51" y="184"/>
                  <a:pt x="51" y="184"/>
                  <a:pt x="51" y="184"/>
                </a:cubicBezTo>
                <a:lnTo>
                  <a:pt x="51" y="93"/>
                </a:lnTo>
                <a:close/>
                <a:moveTo>
                  <a:pt x="19" y="47"/>
                </a:moveTo>
                <a:cubicBezTo>
                  <a:pt x="19" y="32"/>
                  <a:pt x="31" y="19"/>
                  <a:pt x="46" y="19"/>
                </a:cubicBezTo>
                <a:cubicBezTo>
                  <a:pt x="61" y="19"/>
                  <a:pt x="74" y="32"/>
                  <a:pt x="74" y="47"/>
                </a:cubicBezTo>
                <a:cubicBezTo>
                  <a:pt x="74" y="62"/>
                  <a:pt x="61" y="74"/>
                  <a:pt x="46" y="74"/>
                </a:cubicBezTo>
                <a:cubicBezTo>
                  <a:pt x="31" y="74"/>
                  <a:pt x="19" y="62"/>
                  <a:pt x="19" y="4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5"/>
          <p:cNvSpPr/>
          <p:nvPr/>
        </p:nvSpPr>
        <p:spPr>
          <a:xfrm>
            <a:off x="2118854" y="4059158"/>
            <a:ext cx="4079446" cy="964409"/>
          </a:xfrm>
          <a:custGeom>
            <a:rect b="b" l="l" r="r" t="t"/>
            <a:pathLst>
              <a:path extrusionOk="0" h="874438" w="3698869">
                <a:moveTo>
                  <a:pt x="3698869" y="236841"/>
                </a:moveTo>
                <a:lnTo>
                  <a:pt x="3562692" y="236841"/>
                </a:lnTo>
                <a:cubicBezTo>
                  <a:pt x="3562692" y="698260"/>
                  <a:pt x="3290338" y="748597"/>
                  <a:pt x="3179694" y="748597"/>
                </a:cubicBezTo>
                <a:lnTo>
                  <a:pt x="3171184" y="748597"/>
                </a:lnTo>
                <a:lnTo>
                  <a:pt x="3171184" y="747710"/>
                </a:lnTo>
                <a:lnTo>
                  <a:pt x="0" y="747710"/>
                </a:lnTo>
                <a:lnTo>
                  <a:pt x="0" y="873710"/>
                </a:lnTo>
                <a:lnTo>
                  <a:pt x="3171183" y="873710"/>
                </a:lnTo>
                <a:lnTo>
                  <a:pt x="3171183" y="874438"/>
                </a:lnTo>
                <a:cubicBezTo>
                  <a:pt x="3179694" y="874438"/>
                  <a:pt x="3179694" y="874438"/>
                  <a:pt x="3179694" y="874438"/>
                </a:cubicBezTo>
                <a:cubicBezTo>
                  <a:pt x="3494604" y="874438"/>
                  <a:pt x="3698869" y="631144"/>
                  <a:pt x="3698869" y="236841"/>
                </a:cubicBezTo>
                <a:close/>
                <a:moveTo>
                  <a:pt x="3698868" y="0"/>
                </a:moveTo>
                <a:lnTo>
                  <a:pt x="3563613" y="0"/>
                </a:lnTo>
                <a:lnTo>
                  <a:pt x="3563613" y="236840"/>
                </a:lnTo>
                <a:lnTo>
                  <a:pt x="3698868" y="23684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5"/>
          <p:cNvSpPr/>
          <p:nvPr/>
        </p:nvSpPr>
        <p:spPr>
          <a:xfrm>
            <a:off x="5707663" y="2088851"/>
            <a:ext cx="851653" cy="1976772"/>
          </a:xfrm>
          <a:custGeom>
            <a:rect b="b" l="l" r="r" t="t"/>
            <a:pathLst>
              <a:path extrusionOk="0" h="213" w="92">
                <a:moveTo>
                  <a:pt x="53" y="93"/>
                </a:moveTo>
                <a:cubicBezTo>
                  <a:pt x="75" y="89"/>
                  <a:pt x="92" y="70"/>
                  <a:pt x="92" y="47"/>
                </a:cubicBezTo>
                <a:cubicBezTo>
                  <a:pt x="92" y="21"/>
                  <a:pt x="72" y="0"/>
                  <a:pt x="46" y="0"/>
                </a:cubicBezTo>
                <a:cubicBezTo>
                  <a:pt x="20" y="0"/>
                  <a:pt x="0" y="21"/>
                  <a:pt x="0" y="47"/>
                </a:cubicBezTo>
                <a:cubicBezTo>
                  <a:pt x="0" y="69"/>
                  <a:pt x="16" y="88"/>
                  <a:pt x="37" y="92"/>
                </a:cubicBezTo>
                <a:cubicBezTo>
                  <a:pt x="37" y="213"/>
                  <a:pt x="37" y="213"/>
                  <a:pt x="37" y="213"/>
                </a:cubicBezTo>
                <a:cubicBezTo>
                  <a:pt x="53" y="213"/>
                  <a:pt x="53" y="213"/>
                  <a:pt x="53" y="213"/>
                </a:cubicBezTo>
                <a:lnTo>
                  <a:pt x="53" y="93"/>
                </a:lnTo>
                <a:close/>
                <a:moveTo>
                  <a:pt x="19" y="47"/>
                </a:moveTo>
                <a:cubicBezTo>
                  <a:pt x="19" y="32"/>
                  <a:pt x="31" y="19"/>
                  <a:pt x="46" y="19"/>
                </a:cubicBezTo>
                <a:cubicBezTo>
                  <a:pt x="61" y="19"/>
                  <a:pt x="73" y="32"/>
                  <a:pt x="73" y="47"/>
                </a:cubicBezTo>
                <a:cubicBezTo>
                  <a:pt x="73" y="62"/>
                  <a:pt x="61" y="74"/>
                  <a:pt x="46" y="74"/>
                </a:cubicBezTo>
                <a:cubicBezTo>
                  <a:pt x="31" y="74"/>
                  <a:pt x="19" y="62"/>
                  <a:pt x="19" y="4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5"/>
          <p:cNvSpPr/>
          <p:nvPr/>
        </p:nvSpPr>
        <p:spPr>
          <a:xfrm>
            <a:off x="2082755" y="4224513"/>
            <a:ext cx="8587893" cy="1724181"/>
          </a:xfrm>
          <a:custGeom>
            <a:rect b="b" l="l" r="r" t="t"/>
            <a:pathLst>
              <a:path extrusionOk="0" h="1563330" w="7786717">
                <a:moveTo>
                  <a:pt x="7786717" y="0"/>
                </a:moveTo>
                <a:lnTo>
                  <a:pt x="7662741" y="0"/>
                </a:lnTo>
                <a:lnTo>
                  <a:pt x="7662741" y="815926"/>
                </a:lnTo>
                <a:lnTo>
                  <a:pt x="7661527" y="815926"/>
                </a:lnTo>
                <a:cubicBezTo>
                  <a:pt x="7661527" y="824324"/>
                  <a:pt x="7661527" y="824324"/>
                  <a:pt x="7661527" y="824324"/>
                </a:cubicBezTo>
                <a:cubicBezTo>
                  <a:pt x="7661527" y="1009076"/>
                  <a:pt x="7611451" y="1437363"/>
                  <a:pt x="7185804" y="1437363"/>
                </a:cubicBezTo>
                <a:cubicBezTo>
                  <a:pt x="7177458" y="1437363"/>
                  <a:pt x="7177458" y="1437363"/>
                  <a:pt x="7177458" y="1437363"/>
                </a:cubicBezTo>
                <a:lnTo>
                  <a:pt x="7177458" y="1439354"/>
                </a:lnTo>
                <a:lnTo>
                  <a:pt x="0" y="1439354"/>
                </a:lnTo>
                <a:lnTo>
                  <a:pt x="0" y="1563330"/>
                </a:lnTo>
                <a:lnTo>
                  <a:pt x="7177458" y="1563330"/>
                </a:lnTo>
                <a:cubicBezTo>
                  <a:pt x="7185804" y="1563330"/>
                  <a:pt x="7185804" y="1563330"/>
                  <a:pt x="7185804" y="1563330"/>
                </a:cubicBezTo>
                <a:cubicBezTo>
                  <a:pt x="7394454" y="1563330"/>
                  <a:pt x="7553029" y="1479352"/>
                  <a:pt x="7661527" y="1319794"/>
                </a:cubicBezTo>
                <a:cubicBezTo>
                  <a:pt x="7770025" y="1160236"/>
                  <a:pt x="7786717" y="958689"/>
                  <a:pt x="7786717" y="824324"/>
                </a:cubicBezTo>
                <a:cubicBezTo>
                  <a:pt x="7786717" y="815926"/>
                  <a:pt x="7786717" y="815926"/>
                  <a:pt x="7786717" y="815926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10172548" y="2091477"/>
            <a:ext cx="859466" cy="2133038"/>
          </a:xfrm>
          <a:custGeom>
            <a:rect b="b" l="l" r="r" t="t"/>
            <a:pathLst>
              <a:path extrusionOk="0" h="230" w="93">
                <a:moveTo>
                  <a:pt x="54" y="92"/>
                </a:moveTo>
                <a:cubicBezTo>
                  <a:pt x="76" y="89"/>
                  <a:pt x="93" y="70"/>
                  <a:pt x="93" y="47"/>
                </a:cubicBez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7"/>
                </a:cubicBezTo>
                <a:cubicBezTo>
                  <a:pt x="0" y="70"/>
                  <a:pt x="17" y="89"/>
                  <a:pt x="39" y="92"/>
                </a:cubicBezTo>
                <a:cubicBezTo>
                  <a:pt x="39" y="230"/>
                  <a:pt x="39" y="230"/>
                  <a:pt x="39" y="230"/>
                </a:cubicBezTo>
                <a:cubicBezTo>
                  <a:pt x="54" y="230"/>
                  <a:pt x="54" y="230"/>
                  <a:pt x="54" y="230"/>
                </a:cubicBezTo>
                <a:lnTo>
                  <a:pt x="54" y="92"/>
                </a:lnTo>
                <a:close/>
                <a:moveTo>
                  <a:pt x="19" y="47"/>
                </a:moveTo>
                <a:cubicBezTo>
                  <a:pt x="19" y="32"/>
                  <a:pt x="31" y="19"/>
                  <a:pt x="47" y="19"/>
                </a:cubicBezTo>
                <a:cubicBezTo>
                  <a:pt x="62" y="19"/>
                  <a:pt x="74" y="32"/>
                  <a:pt x="74" y="47"/>
                </a:cubicBezTo>
                <a:cubicBezTo>
                  <a:pt x="74" y="62"/>
                  <a:pt x="62" y="74"/>
                  <a:pt x="47" y="74"/>
                </a:cubicBezTo>
                <a:cubicBezTo>
                  <a:pt x="31" y="74"/>
                  <a:pt x="19" y="62"/>
                  <a:pt x="19" y="4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 txBox="1"/>
          <p:nvPr/>
        </p:nvSpPr>
        <p:spPr>
          <a:xfrm>
            <a:off x="3736677" y="2234241"/>
            <a:ext cx="38504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5"/>
          <p:cNvSpPr txBox="1"/>
          <p:nvPr/>
        </p:nvSpPr>
        <p:spPr>
          <a:xfrm>
            <a:off x="5920371" y="2234241"/>
            <a:ext cx="38504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"/>
          <p:cNvSpPr txBox="1"/>
          <p:nvPr/>
        </p:nvSpPr>
        <p:spPr>
          <a:xfrm>
            <a:off x="10386416" y="2234241"/>
            <a:ext cx="38504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1332553" y="4291031"/>
            <a:ext cx="794375" cy="1176400"/>
          </a:xfrm>
          <a:custGeom>
            <a:rect b="b" l="l" r="r" t="t"/>
            <a:pathLst>
              <a:path extrusionOk="0" h="10072" w="10218">
                <a:moveTo>
                  <a:pt x="10164" y="8883"/>
                </a:moveTo>
                <a:cubicBezTo>
                  <a:pt x="6741" y="5910"/>
                  <a:pt x="3506" y="2973"/>
                  <a:pt x="83" y="0"/>
                </a:cubicBezTo>
                <a:cubicBezTo>
                  <a:pt x="150" y="2464"/>
                  <a:pt x="-54" y="5019"/>
                  <a:pt x="13" y="7483"/>
                </a:cubicBezTo>
                <a:lnTo>
                  <a:pt x="10218" y="10072"/>
                </a:lnTo>
                <a:cubicBezTo>
                  <a:pt x="10200" y="9700"/>
                  <a:pt x="10182" y="9255"/>
                  <a:pt x="10164" y="8883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324376" y="4291030"/>
            <a:ext cx="1019641" cy="89071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2121441" y="4059159"/>
            <a:ext cx="6285829" cy="1404935"/>
          </a:xfrm>
          <a:custGeom>
            <a:rect b="b" l="l" r="r" t="t"/>
            <a:pathLst>
              <a:path extrusionOk="0" h="1273867" w="5699416">
                <a:moveTo>
                  <a:pt x="3187985" y="1150633"/>
                </a:moveTo>
                <a:lnTo>
                  <a:pt x="0" y="1150633"/>
                </a:lnTo>
                <a:lnTo>
                  <a:pt x="0" y="1273033"/>
                </a:lnTo>
                <a:lnTo>
                  <a:pt x="3187985" y="1273033"/>
                </a:lnTo>
                <a:close/>
                <a:moveTo>
                  <a:pt x="5698680" y="0"/>
                </a:moveTo>
                <a:lnTo>
                  <a:pt x="5565330" y="0"/>
                </a:lnTo>
                <a:lnTo>
                  <a:pt x="5565330" y="632433"/>
                </a:lnTo>
                <a:lnTo>
                  <a:pt x="5565041" y="632433"/>
                </a:lnTo>
                <a:cubicBezTo>
                  <a:pt x="5565041" y="1096629"/>
                  <a:pt x="5296290" y="1147269"/>
                  <a:pt x="5187110" y="1147269"/>
                </a:cubicBezTo>
                <a:cubicBezTo>
                  <a:pt x="5178711" y="1147269"/>
                  <a:pt x="5178711" y="1147269"/>
                  <a:pt x="5178711" y="1147269"/>
                </a:cubicBezTo>
                <a:lnTo>
                  <a:pt x="5178711" y="1148252"/>
                </a:lnTo>
                <a:lnTo>
                  <a:pt x="3187987" y="1148252"/>
                </a:lnTo>
                <a:lnTo>
                  <a:pt x="3187987" y="1272813"/>
                </a:lnTo>
                <a:lnTo>
                  <a:pt x="5178711" y="1272813"/>
                </a:lnTo>
                <a:lnTo>
                  <a:pt x="5178711" y="1273867"/>
                </a:lnTo>
                <a:cubicBezTo>
                  <a:pt x="5187110" y="1273867"/>
                  <a:pt x="5187110" y="1273867"/>
                  <a:pt x="5187110" y="1273867"/>
                </a:cubicBezTo>
                <a:cubicBezTo>
                  <a:pt x="5497853" y="1273867"/>
                  <a:pt x="5699416" y="1029110"/>
                  <a:pt x="5699416" y="632433"/>
                </a:cubicBezTo>
                <a:lnTo>
                  <a:pt x="5698680" y="63243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7916309" y="2082388"/>
            <a:ext cx="851653" cy="1976772"/>
          </a:xfrm>
          <a:custGeom>
            <a:rect b="b" l="l" r="r" t="t"/>
            <a:pathLst>
              <a:path extrusionOk="0" h="213" w="92">
                <a:moveTo>
                  <a:pt x="53" y="93"/>
                </a:moveTo>
                <a:cubicBezTo>
                  <a:pt x="75" y="89"/>
                  <a:pt x="92" y="70"/>
                  <a:pt x="92" y="47"/>
                </a:cubicBezTo>
                <a:cubicBezTo>
                  <a:pt x="92" y="21"/>
                  <a:pt x="72" y="0"/>
                  <a:pt x="46" y="0"/>
                </a:cubicBezTo>
                <a:cubicBezTo>
                  <a:pt x="20" y="0"/>
                  <a:pt x="0" y="21"/>
                  <a:pt x="0" y="47"/>
                </a:cubicBezTo>
                <a:cubicBezTo>
                  <a:pt x="0" y="69"/>
                  <a:pt x="16" y="88"/>
                  <a:pt x="37" y="92"/>
                </a:cubicBezTo>
                <a:cubicBezTo>
                  <a:pt x="37" y="213"/>
                  <a:pt x="37" y="213"/>
                  <a:pt x="37" y="213"/>
                </a:cubicBezTo>
                <a:cubicBezTo>
                  <a:pt x="53" y="213"/>
                  <a:pt x="53" y="213"/>
                  <a:pt x="53" y="213"/>
                </a:cubicBezTo>
                <a:lnTo>
                  <a:pt x="53" y="93"/>
                </a:lnTo>
                <a:close/>
                <a:moveTo>
                  <a:pt x="19" y="47"/>
                </a:moveTo>
                <a:cubicBezTo>
                  <a:pt x="19" y="32"/>
                  <a:pt x="31" y="19"/>
                  <a:pt x="46" y="19"/>
                </a:cubicBezTo>
                <a:cubicBezTo>
                  <a:pt x="61" y="19"/>
                  <a:pt x="73" y="32"/>
                  <a:pt x="73" y="47"/>
                </a:cubicBezTo>
                <a:cubicBezTo>
                  <a:pt x="73" y="62"/>
                  <a:pt x="61" y="74"/>
                  <a:pt x="46" y="74"/>
                </a:cubicBezTo>
                <a:cubicBezTo>
                  <a:pt x="31" y="74"/>
                  <a:pt x="19" y="62"/>
                  <a:pt x="19" y="4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8129017" y="2234241"/>
            <a:ext cx="38504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5"/>
          <p:cNvGrpSpPr/>
          <p:nvPr/>
        </p:nvGrpSpPr>
        <p:grpSpPr>
          <a:xfrm>
            <a:off x="0" y="380062"/>
            <a:ext cx="12192000" cy="646331"/>
            <a:chOff x="0" y="380062"/>
            <a:chExt cx="12192000" cy="646331"/>
          </a:xfrm>
        </p:grpSpPr>
        <p:cxnSp>
          <p:nvCxnSpPr>
            <p:cNvPr id="119" name="Google Shape;119;p5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" name="Google Shape;120;p5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1" name="Google Shape;121;p5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2" name="Google Shape;122;p5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" name="Google Shape;123;p5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" name="Google Shape;124;p5"/>
            <p:cNvCxnSpPr/>
            <p:nvPr/>
          </p:nvCxnSpPr>
          <p:spPr>
            <a:xfrm>
              <a:off x="876300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5"/>
            <p:cNvCxnSpPr/>
            <p:nvPr/>
          </p:nvCxnSpPr>
          <p:spPr>
            <a:xfrm>
              <a:off x="876300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" name="Google Shape;126;p5"/>
            <p:cNvCxnSpPr/>
            <p:nvPr/>
          </p:nvCxnSpPr>
          <p:spPr>
            <a:xfrm>
              <a:off x="876300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" name="Google Shape;127;p5"/>
            <p:cNvCxnSpPr/>
            <p:nvPr/>
          </p:nvCxnSpPr>
          <p:spPr>
            <a:xfrm>
              <a:off x="876300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" name="Google Shape;128;p5"/>
            <p:cNvCxnSpPr/>
            <p:nvPr/>
          </p:nvCxnSpPr>
          <p:spPr>
            <a:xfrm>
              <a:off x="876300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9" name="Google Shape;129;p5"/>
            <p:cNvSpPr txBox="1"/>
            <p:nvPr/>
          </p:nvSpPr>
          <p:spPr>
            <a:xfrm>
              <a:off x="4514148" y="380062"/>
              <a:ext cx="316370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F2F2F2"/>
                  </a:solidFill>
                  <a:latin typeface="Candara"/>
                  <a:ea typeface="Candara"/>
                  <a:cs typeface="Candara"/>
                  <a:sym typeface="Candara"/>
                </a:rPr>
                <a:t>Content</a:t>
              </a:r>
              <a:endParaRPr b="1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130" name="Google Shape;130;p5"/>
          <p:cNvSpPr/>
          <p:nvPr/>
        </p:nvSpPr>
        <p:spPr>
          <a:xfrm>
            <a:off x="469594" y="5498944"/>
            <a:ext cx="720000" cy="720000"/>
          </a:xfrm>
          <a:custGeom>
            <a:rect b="b" l="l" r="r" t="t"/>
            <a:pathLst>
              <a:path extrusionOk="0" h="855761" w="856134">
                <a:moveTo>
                  <a:pt x="374675" y="535037"/>
                </a:moveTo>
                <a:cubicBezTo>
                  <a:pt x="381869" y="535037"/>
                  <a:pt x="388132" y="537641"/>
                  <a:pt x="393465" y="542850"/>
                </a:cubicBezTo>
                <a:cubicBezTo>
                  <a:pt x="398798" y="548059"/>
                  <a:pt x="401464" y="554260"/>
                  <a:pt x="401464" y="561454"/>
                </a:cubicBezTo>
                <a:cubicBezTo>
                  <a:pt x="401464" y="575593"/>
                  <a:pt x="398612" y="587437"/>
                  <a:pt x="392907" y="596987"/>
                </a:cubicBezTo>
                <a:cubicBezTo>
                  <a:pt x="387201" y="606536"/>
                  <a:pt x="379512" y="616024"/>
                  <a:pt x="369838" y="625450"/>
                </a:cubicBezTo>
                <a:cubicBezTo>
                  <a:pt x="367110" y="628178"/>
                  <a:pt x="364505" y="630907"/>
                  <a:pt x="362025" y="633636"/>
                </a:cubicBezTo>
                <a:cubicBezTo>
                  <a:pt x="359544" y="636364"/>
                  <a:pt x="357312" y="639465"/>
                  <a:pt x="355327" y="642937"/>
                </a:cubicBezTo>
                <a:cubicBezTo>
                  <a:pt x="361033" y="644426"/>
                  <a:pt x="365683" y="647588"/>
                  <a:pt x="369280" y="652425"/>
                </a:cubicBezTo>
                <a:cubicBezTo>
                  <a:pt x="372877" y="657262"/>
                  <a:pt x="374675" y="662657"/>
                  <a:pt x="374675" y="668610"/>
                </a:cubicBezTo>
                <a:cubicBezTo>
                  <a:pt x="374675" y="675803"/>
                  <a:pt x="372071" y="682067"/>
                  <a:pt x="366862" y="687400"/>
                </a:cubicBezTo>
                <a:cubicBezTo>
                  <a:pt x="361653" y="692733"/>
                  <a:pt x="355452" y="695399"/>
                  <a:pt x="348258" y="695399"/>
                </a:cubicBezTo>
                <a:cubicBezTo>
                  <a:pt x="340817" y="695399"/>
                  <a:pt x="334492" y="692795"/>
                  <a:pt x="329283" y="687586"/>
                </a:cubicBezTo>
                <a:cubicBezTo>
                  <a:pt x="324074" y="682377"/>
                  <a:pt x="321469" y="676052"/>
                  <a:pt x="321469" y="668610"/>
                </a:cubicBezTo>
                <a:cubicBezTo>
                  <a:pt x="321469" y="654471"/>
                  <a:pt x="324260" y="642689"/>
                  <a:pt x="329841" y="633263"/>
                </a:cubicBezTo>
                <a:cubicBezTo>
                  <a:pt x="335422" y="623838"/>
                  <a:pt x="343173" y="614412"/>
                  <a:pt x="353095" y="604986"/>
                </a:cubicBezTo>
                <a:cubicBezTo>
                  <a:pt x="355824" y="602258"/>
                  <a:pt x="358490" y="599529"/>
                  <a:pt x="361095" y="596801"/>
                </a:cubicBezTo>
                <a:cubicBezTo>
                  <a:pt x="363699" y="594072"/>
                  <a:pt x="365993" y="590971"/>
                  <a:pt x="367978" y="587499"/>
                </a:cubicBezTo>
                <a:cubicBezTo>
                  <a:pt x="362025" y="585762"/>
                  <a:pt x="357250" y="582538"/>
                  <a:pt x="353653" y="577825"/>
                </a:cubicBezTo>
                <a:cubicBezTo>
                  <a:pt x="350057" y="573112"/>
                  <a:pt x="348258" y="567655"/>
                  <a:pt x="348258" y="561454"/>
                </a:cubicBezTo>
                <a:cubicBezTo>
                  <a:pt x="348258" y="554260"/>
                  <a:pt x="350863" y="548059"/>
                  <a:pt x="356072" y="542850"/>
                </a:cubicBezTo>
                <a:cubicBezTo>
                  <a:pt x="361281" y="537641"/>
                  <a:pt x="367482" y="535037"/>
                  <a:pt x="374675" y="535037"/>
                </a:cubicBezTo>
                <a:close/>
                <a:moveTo>
                  <a:pt x="294680" y="454670"/>
                </a:moveTo>
                <a:cubicBezTo>
                  <a:pt x="302121" y="454670"/>
                  <a:pt x="308447" y="457274"/>
                  <a:pt x="313656" y="462483"/>
                </a:cubicBezTo>
                <a:cubicBezTo>
                  <a:pt x="318865" y="467692"/>
                  <a:pt x="321469" y="474017"/>
                  <a:pt x="321469" y="481459"/>
                </a:cubicBezTo>
                <a:cubicBezTo>
                  <a:pt x="321469" y="488900"/>
                  <a:pt x="318865" y="495225"/>
                  <a:pt x="313656" y="500434"/>
                </a:cubicBezTo>
                <a:cubicBezTo>
                  <a:pt x="308447" y="505643"/>
                  <a:pt x="302121" y="508248"/>
                  <a:pt x="294680" y="508248"/>
                </a:cubicBezTo>
                <a:cubicBezTo>
                  <a:pt x="288727" y="508248"/>
                  <a:pt x="283332" y="506387"/>
                  <a:pt x="278495" y="502667"/>
                </a:cubicBezTo>
                <a:cubicBezTo>
                  <a:pt x="273658" y="498946"/>
                  <a:pt x="270495" y="494233"/>
                  <a:pt x="269007" y="488528"/>
                </a:cubicBezTo>
                <a:cubicBezTo>
                  <a:pt x="266279" y="489768"/>
                  <a:pt x="263860" y="491319"/>
                  <a:pt x="261752" y="493179"/>
                </a:cubicBezTo>
                <a:cubicBezTo>
                  <a:pt x="259643" y="495039"/>
                  <a:pt x="257597" y="496962"/>
                  <a:pt x="255613" y="498946"/>
                </a:cubicBezTo>
                <a:lnTo>
                  <a:pt x="254869" y="500062"/>
                </a:lnTo>
                <a:lnTo>
                  <a:pt x="251520" y="503411"/>
                </a:lnTo>
                <a:cubicBezTo>
                  <a:pt x="242342" y="512837"/>
                  <a:pt x="232854" y="520464"/>
                  <a:pt x="223057" y="526293"/>
                </a:cubicBezTo>
                <a:cubicBezTo>
                  <a:pt x="213259" y="532122"/>
                  <a:pt x="201414" y="535037"/>
                  <a:pt x="187524" y="535037"/>
                </a:cubicBezTo>
                <a:cubicBezTo>
                  <a:pt x="180330" y="535037"/>
                  <a:pt x="174129" y="532370"/>
                  <a:pt x="168920" y="527037"/>
                </a:cubicBezTo>
                <a:cubicBezTo>
                  <a:pt x="163711" y="521704"/>
                  <a:pt x="161107" y="515441"/>
                  <a:pt x="161107" y="508248"/>
                </a:cubicBezTo>
                <a:cubicBezTo>
                  <a:pt x="161107" y="501054"/>
                  <a:pt x="163711" y="494791"/>
                  <a:pt x="168920" y="489458"/>
                </a:cubicBezTo>
                <a:cubicBezTo>
                  <a:pt x="174129" y="484125"/>
                  <a:pt x="180330" y="481459"/>
                  <a:pt x="187524" y="481459"/>
                </a:cubicBezTo>
                <a:cubicBezTo>
                  <a:pt x="193725" y="481459"/>
                  <a:pt x="199182" y="483257"/>
                  <a:pt x="203895" y="486854"/>
                </a:cubicBezTo>
                <a:cubicBezTo>
                  <a:pt x="208608" y="490450"/>
                  <a:pt x="211832" y="495225"/>
                  <a:pt x="213569" y="501178"/>
                </a:cubicBezTo>
                <a:cubicBezTo>
                  <a:pt x="217041" y="499194"/>
                  <a:pt x="220080" y="496900"/>
                  <a:pt x="222684" y="494295"/>
                </a:cubicBezTo>
                <a:cubicBezTo>
                  <a:pt x="225289" y="491691"/>
                  <a:pt x="227955" y="489024"/>
                  <a:pt x="230684" y="486296"/>
                </a:cubicBezTo>
                <a:cubicBezTo>
                  <a:pt x="239862" y="476622"/>
                  <a:pt x="249349" y="468932"/>
                  <a:pt x="259147" y="463227"/>
                </a:cubicBezTo>
                <a:cubicBezTo>
                  <a:pt x="268945" y="457522"/>
                  <a:pt x="280789" y="454670"/>
                  <a:pt x="294680" y="454670"/>
                </a:cubicBezTo>
                <a:close/>
                <a:moveTo>
                  <a:pt x="425277" y="240729"/>
                </a:moveTo>
                <a:cubicBezTo>
                  <a:pt x="400224" y="240729"/>
                  <a:pt x="376101" y="245504"/>
                  <a:pt x="352909" y="255054"/>
                </a:cubicBezTo>
                <a:cubicBezTo>
                  <a:pt x="329717" y="264604"/>
                  <a:pt x="309191" y="278308"/>
                  <a:pt x="291331" y="296168"/>
                </a:cubicBezTo>
                <a:lnTo>
                  <a:pt x="253380" y="334491"/>
                </a:lnTo>
                <a:cubicBezTo>
                  <a:pt x="249660" y="338212"/>
                  <a:pt x="247799" y="342552"/>
                  <a:pt x="247799" y="347513"/>
                </a:cubicBezTo>
                <a:cubicBezTo>
                  <a:pt x="247799" y="350738"/>
                  <a:pt x="248357" y="353343"/>
                  <a:pt x="249474" y="355327"/>
                </a:cubicBezTo>
                <a:cubicBezTo>
                  <a:pt x="250590" y="357311"/>
                  <a:pt x="251892" y="359172"/>
                  <a:pt x="253380" y="360908"/>
                </a:cubicBezTo>
                <a:cubicBezTo>
                  <a:pt x="254869" y="362644"/>
                  <a:pt x="256171" y="364505"/>
                  <a:pt x="257287" y="366489"/>
                </a:cubicBezTo>
                <a:cubicBezTo>
                  <a:pt x="258403" y="368473"/>
                  <a:pt x="258961" y="371078"/>
                  <a:pt x="258961" y="374302"/>
                </a:cubicBezTo>
                <a:cubicBezTo>
                  <a:pt x="258961" y="379511"/>
                  <a:pt x="257101" y="383976"/>
                  <a:pt x="253380" y="387697"/>
                </a:cubicBezTo>
                <a:lnTo>
                  <a:pt x="199802" y="441275"/>
                </a:lnTo>
                <a:cubicBezTo>
                  <a:pt x="196081" y="444996"/>
                  <a:pt x="191617" y="446856"/>
                  <a:pt x="186408" y="446856"/>
                </a:cubicBezTo>
                <a:cubicBezTo>
                  <a:pt x="183183" y="446856"/>
                  <a:pt x="180579" y="446298"/>
                  <a:pt x="178594" y="445182"/>
                </a:cubicBezTo>
                <a:cubicBezTo>
                  <a:pt x="176610" y="444066"/>
                  <a:pt x="174749" y="442763"/>
                  <a:pt x="173013" y="441275"/>
                </a:cubicBezTo>
                <a:cubicBezTo>
                  <a:pt x="171277" y="439787"/>
                  <a:pt x="169416" y="438485"/>
                  <a:pt x="167432" y="437368"/>
                </a:cubicBezTo>
                <a:cubicBezTo>
                  <a:pt x="165448" y="436252"/>
                  <a:pt x="162843" y="435694"/>
                  <a:pt x="159619" y="435694"/>
                </a:cubicBezTo>
                <a:cubicBezTo>
                  <a:pt x="154410" y="435694"/>
                  <a:pt x="149945" y="437554"/>
                  <a:pt x="146224" y="441275"/>
                </a:cubicBezTo>
                <a:lnTo>
                  <a:pt x="111994" y="475878"/>
                </a:lnTo>
                <a:cubicBezTo>
                  <a:pt x="93390" y="494977"/>
                  <a:pt x="79065" y="516309"/>
                  <a:pt x="69019" y="539874"/>
                </a:cubicBezTo>
                <a:cubicBezTo>
                  <a:pt x="58974" y="563438"/>
                  <a:pt x="53951" y="588615"/>
                  <a:pt x="53951" y="615404"/>
                </a:cubicBezTo>
                <a:cubicBezTo>
                  <a:pt x="53951" y="633263"/>
                  <a:pt x="56431" y="650813"/>
                  <a:pt x="61392" y="668052"/>
                </a:cubicBezTo>
                <a:cubicBezTo>
                  <a:pt x="66353" y="685291"/>
                  <a:pt x="73670" y="701352"/>
                  <a:pt x="83344" y="716235"/>
                </a:cubicBezTo>
                <a:lnTo>
                  <a:pt x="186408" y="588243"/>
                </a:lnTo>
                <a:lnTo>
                  <a:pt x="266775" y="668610"/>
                </a:lnTo>
                <a:lnTo>
                  <a:pt x="138038" y="771302"/>
                </a:lnTo>
                <a:cubicBezTo>
                  <a:pt x="153417" y="781719"/>
                  <a:pt x="169913" y="789471"/>
                  <a:pt x="187524" y="794556"/>
                </a:cubicBezTo>
                <a:cubicBezTo>
                  <a:pt x="205135" y="799641"/>
                  <a:pt x="223243" y="802183"/>
                  <a:pt x="241846" y="802183"/>
                </a:cubicBezTo>
                <a:cubicBezTo>
                  <a:pt x="267395" y="802183"/>
                  <a:pt x="291517" y="797408"/>
                  <a:pt x="314214" y="787859"/>
                </a:cubicBezTo>
                <a:cubicBezTo>
                  <a:pt x="336910" y="778309"/>
                  <a:pt x="357312" y="764604"/>
                  <a:pt x="375419" y="746745"/>
                </a:cubicBezTo>
                <a:lnTo>
                  <a:pt x="413743" y="708794"/>
                </a:lnTo>
                <a:cubicBezTo>
                  <a:pt x="417463" y="705073"/>
                  <a:pt x="419324" y="700608"/>
                  <a:pt x="419324" y="695399"/>
                </a:cubicBezTo>
                <a:cubicBezTo>
                  <a:pt x="419324" y="692175"/>
                  <a:pt x="418765" y="689570"/>
                  <a:pt x="417649" y="687586"/>
                </a:cubicBezTo>
                <a:cubicBezTo>
                  <a:pt x="416533" y="685601"/>
                  <a:pt x="415231" y="683741"/>
                  <a:pt x="413743" y="682005"/>
                </a:cubicBezTo>
                <a:cubicBezTo>
                  <a:pt x="412254" y="680268"/>
                  <a:pt x="410952" y="678408"/>
                  <a:pt x="409836" y="676424"/>
                </a:cubicBezTo>
                <a:cubicBezTo>
                  <a:pt x="408720" y="674439"/>
                  <a:pt x="408161" y="671835"/>
                  <a:pt x="408161" y="668610"/>
                </a:cubicBezTo>
                <a:cubicBezTo>
                  <a:pt x="408161" y="663401"/>
                  <a:pt x="410022" y="658936"/>
                  <a:pt x="413743" y="655216"/>
                </a:cubicBezTo>
                <a:lnTo>
                  <a:pt x="467321" y="601637"/>
                </a:lnTo>
                <a:cubicBezTo>
                  <a:pt x="471041" y="597917"/>
                  <a:pt x="475506" y="596056"/>
                  <a:pt x="480715" y="596056"/>
                </a:cubicBezTo>
                <a:cubicBezTo>
                  <a:pt x="483940" y="596056"/>
                  <a:pt x="486544" y="596615"/>
                  <a:pt x="488529" y="597731"/>
                </a:cubicBezTo>
                <a:cubicBezTo>
                  <a:pt x="490513" y="598847"/>
                  <a:pt x="492373" y="600149"/>
                  <a:pt x="494110" y="601637"/>
                </a:cubicBezTo>
                <a:cubicBezTo>
                  <a:pt x="495846" y="603126"/>
                  <a:pt x="497706" y="604428"/>
                  <a:pt x="499691" y="605544"/>
                </a:cubicBezTo>
                <a:cubicBezTo>
                  <a:pt x="501675" y="606660"/>
                  <a:pt x="504280" y="607219"/>
                  <a:pt x="507504" y="607219"/>
                </a:cubicBezTo>
                <a:cubicBezTo>
                  <a:pt x="510729" y="607219"/>
                  <a:pt x="514574" y="605606"/>
                  <a:pt x="519038" y="602382"/>
                </a:cubicBezTo>
                <a:cubicBezTo>
                  <a:pt x="523503" y="599157"/>
                  <a:pt x="528030" y="595312"/>
                  <a:pt x="532619" y="590847"/>
                </a:cubicBezTo>
                <a:cubicBezTo>
                  <a:pt x="537208" y="586383"/>
                  <a:pt x="541549" y="581918"/>
                  <a:pt x="545641" y="577453"/>
                </a:cubicBezTo>
                <a:cubicBezTo>
                  <a:pt x="549734" y="572988"/>
                  <a:pt x="552897" y="569639"/>
                  <a:pt x="555129" y="567407"/>
                </a:cubicBezTo>
                <a:cubicBezTo>
                  <a:pt x="573733" y="548059"/>
                  <a:pt x="588057" y="526727"/>
                  <a:pt x="598103" y="503411"/>
                </a:cubicBezTo>
                <a:cubicBezTo>
                  <a:pt x="608149" y="480094"/>
                  <a:pt x="613172" y="454918"/>
                  <a:pt x="613172" y="427881"/>
                </a:cubicBezTo>
                <a:cubicBezTo>
                  <a:pt x="613172" y="411510"/>
                  <a:pt x="611064" y="395262"/>
                  <a:pt x="606847" y="379139"/>
                </a:cubicBezTo>
                <a:cubicBezTo>
                  <a:pt x="602630" y="363016"/>
                  <a:pt x="596305" y="347885"/>
                  <a:pt x="587871" y="333747"/>
                </a:cubicBezTo>
                <a:lnTo>
                  <a:pt x="453926" y="481459"/>
                </a:lnTo>
                <a:lnTo>
                  <a:pt x="373559" y="401092"/>
                </a:lnTo>
                <a:lnTo>
                  <a:pt x="521271" y="266774"/>
                </a:lnTo>
                <a:cubicBezTo>
                  <a:pt x="492001" y="249411"/>
                  <a:pt x="460003" y="240729"/>
                  <a:pt x="425277" y="240729"/>
                </a:cubicBezTo>
                <a:close/>
                <a:moveTo>
                  <a:pt x="722561" y="0"/>
                </a:moveTo>
                <a:cubicBezTo>
                  <a:pt x="733971" y="0"/>
                  <a:pt x="744761" y="2170"/>
                  <a:pt x="754931" y="6511"/>
                </a:cubicBezTo>
                <a:cubicBezTo>
                  <a:pt x="765101" y="10852"/>
                  <a:pt x="774155" y="16991"/>
                  <a:pt x="782092" y="24928"/>
                </a:cubicBezTo>
                <a:lnTo>
                  <a:pt x="831577" y="74042"/>
                </a:lnTo>
                <a:cubicBezTo>
                  <a:pt x="839515" y="81979"/>
                  <a:pt x="845592" y="91095"/>
                  <a:pt x="849809" y="101389"/>
                </a:cubicBezTo>
                <a:cubicBezTo>
                  <a:pt x="854026" y="111683"/>
                  <a:pt x="856134" y="122411"/>
                  <a:pt x="856134" y="133573"/>
                </a:cubicBezTo>
                <a:cubicBezTo>
                  <a:pt x="856134" y="144735"/>
                  <a:pt x="854026" y="155525"/>
                  <a:pt x="849809" y="165943"/>
                </a:cubicBezTo>
                <a:cubicBezTo>
                  <a:pt x="845592" y="176361"/>
                  <a:pt x="839515" y="185539"/>
                  <a:pt x="831577" y="193476"/>
                </a:cubicBezTo>
                <a:lnTo>
                  <a:pt x="782092" y="242590"/>
                </a:lnTo>
                <a:cubicBezTo>
                  <a:pt x="773162" y="251271"/>
                  <a:pt x="763923" y="257534"/>
                  <a:pt x="754373" y="261379"/>
                </a:cubicBezTo>
                <a:cubicBezTo>
                  <a:pt x="744823" y="265224"/>
                  <a:pt x="733723" y="267146"/>
                  <a:pt x="721073" y="267146"/>
                </a:cubicBezTo>
                <a:lnTo>
                  <a:pt x="651495" y="343421"/>
                </a:lnTo>
                <a:cubicBezTo>
                  <a:pt x="661665" y="370954"/>
                  <a:pt x="666750" y="399231"/>
                  <a:pt x="666750" y="428253"/>
                </a:cubicBezTo>
                <a:cubicBezTo>
                  <a:pt x="666750" y="446112"/>
                  <a:pt x="665138" y="462917"/>
                  <a:pt x="661913" y="478668"/>
                </a:cubicBezTo>
                <a:cubicBezTo>
                  <a:pt x="658689" y="494419"/>
                  <a:pt x="653976" y="509488"/>
                  <a:pt x="647775" y="523875"/>
                </a:cubicBezTo>
                <a:cubicBezTo>
                  <a:pt x="641574" y="538261"/>
                  <a:pt x="633884" y="552152"/>
                  <a:pt x="624706" y="565547"/>
                </a:cubicBezTo>
                <a:cubicBezTo>
                  <a:pt x="615529" y="578941"/>
                  <a:pt x="604987" y="592088"/>
                  <a:pt x="593080" y="604986"/>
                </a:cubicBezTo>
                <a:cubicBezTo>
                  <a:pt x="587127" y="611435"/>
                  <a:pt x="581112" y="617947"/>
                  <a:pt x="575035" y="624520"/>
                </a:cubicBezTo>
                <a:cubicBezTo>
                  <a:pt x="568958" y="631093"/>
                  <a:pt x="562571" y="637108"/>
                  <a:pt x="555873" y="642565"/>
                </a:cubicBezTo>
                <a:cubicBezTo>
                  <a:pt x="549176" y="648022"/>
                  <a:pt x="541859" y="652425"/>
                  <a:pt x="533921" y="655774"/>
                </a:cubicBezTo>
                <a:cubicBezTo>
                  <a:pt x="525984" y="659122"/>
                  <a:pt x="517178" y="660797"/>
                  <a:pt x="507504" y="660797"/>
                </a:cubicBezTo>
                <a:cubicBezTo>
                  <a:pt x="500807" y="660797"/>
                  <a:pt x="493862" y="659804"/>
                  <a:pt x="486668" y="657820"/>
                </a:cubicBezTo>
                <a:lnTo>
                  <a:pt x="469925" y="674935"/>
                </a:lnTo>
                <a:cubicBezTo>
                  <a:pt x="471910" y="682129"/>
                  <a:pt x="472902" y="688950"/>
                  <a:pt x="472902" y="695399"/>
                </a:cubicBezTo>
                <a:cubicBezTo>
                  <a:pt x="472902" y="704825"/>
                  <a:pt x="471041" y="714003"/>
                  <a:pt x="467321" y="722932"/>
                </a:cubicBezTo>
                <a:cubicBezTo>
                  <a:pt x="463600" y="731862"/>
                  <a:pt x="458391" y="739676"/>
                  <a:pt x="451694" y="746373"/>
                </a:cubicBezTo>
                <a:cubicBezTo>
                  <a:pt x="445244" y="752822"/>
                  <a:pt x="438857" y="759209"/>
                  <a:pt x="432532" y="765534"/>
                </a:cubicBezTo>
                <a:cubicBezTo>
                  <a:pt x="426207" y="771860"/>
                  <a:pt x="419820" y="778247"/>
                  <a:pt x="413370" y="784696"/>
                </a:cubicBezTo>
                <a:cubicBezTo>
                  <a:pt x="390054" y="808012"/>
                  <a:pt x="363885" y="825686"/>
                  <a:pt x="334864" y="837716"/>
                </a:cubicBezTo>
                <a:cubicBezTo>
                  <a:pt x="305842" y="849746"/>
                  <a:pt x="274836" y="855761"/>
                  <a:pt x="241846" y="855761"/>
                </a:cubicBezTo>
                <a:cubicBezTo>
                  <a:pt x="219770" y="855761"/>
                  <a:pt x="198438" y="852909"/>
                  <a:pt x="177850" y="847204"/>
                </a:cubicBezTo>
                <a:cubicBezTo>
                  <a:pt x="157262" y="841499"/>
                  <a:pt x="138038" y="833375"/>
                  <a:pt x="120179" y="822833"/>
                </a:cubicBezTo>
                <a:cubicBezTo>
                  <a:pt x="102320" y="812291"/>
                  <a:pt x="86011" y="799703"/>
                  <a:pt x="71252" y="785068"/>
                </a:cubicBezTo>
                <a:cubicBezTo>
                  <a:pt x="56493" y="770433"/>
                  <a:pt x="43843" y="754248"/>
                  <a:pt x="33301" y="736513"/>
                </a:cubicBezTo>
                <a:cubicBezTo>
                  <a:pt x="22759" y="718778"/>
                  <a:pt x="14573" y="699616"/>
                  <a:pt x="8744" y="679028"/>
                </a:cubicBezTo>
                <a:cubicBezTo>
                  <a:pt x="2915" y="658440"/>
                  <a:pt x="0" y="637108"/>
                  <a:pt x="0" y="615032"/>
                </a:cubicBezTo>
                <a:cubicBezTo>
                  <a:pt x="0" y="580057"/>
                  <a:pt x="6326" y="548059"/>
                  <a:pt x="18976" y="519038"/>
                </a:cubicBezTo>
                <a:cubicBezTo>
                  <a:pt x="31626" y="490016"/>
                  <a:pt x="49982" y="462979"/>
                  <a:pt x="74042" y="437926"/>
                </a:cubicBezTo>
                <a:cubicBezTo>
                  <a:pt x="79996" y="431725"/>
                  <a:pt x="86011" y="425338"/>
                  <a:pt x="92088" y="418765"/>
                </a:cubicBezTo>
                <a:cubicBezTo>
                  <a:pt x="98165" y="412192"/>
                  <a:pt x="104676" y="406177"/>
                  <a:pt x="111621" y="400719"/>
                </a:cubicBezTo>
                <a:cubicBezTo>
                  <a:pt x="118567" y="395262"/>
                  <a:pt x="125946" y="390798"/>
                  <a:pt x="133760" y="387325"/>
                </a:cubicBezTo>
                <a:cubicBezTo>
                  <a:pt x="141573" y="383852"/>
                  <a:pt x="150193" y="382116"/>
                  <a:pt x="159619" y="382116"/>
                </a:cubicBezTo>
                <a:cubicBezTo>
                  <a:pt x="166068" y="382116"/>
                  <a:pt x="172889" y="383108"/>
                  <a:pt x="180082" y="385092"/>
                </a:cubicBezTo>
                <a:lnTo>
                  <a:pt x="197198" y="368349"/>
                </a:lnTo>
                <a:cubicBezTo>
                  <a:pt x="195213" y="361156"/>
                  <a:pt x="194221" y="354211"/>
                  <a:pt x="194221" y="347513"/>
                </a:cubicBezTo>
                <a:cubicBezTo>
                  <a:pt x="194221" y="338088"/>
                  <a:pt x="196081" y="328910"/>
                  <a:pt x="199802" y="319980"/>
                </a:cubicBezTo>
                <a:cubicBezTo>
                  <a:pt x="203523" y="311051"/>
                  <a:pt x="208732" y="303237"/>
                  <a:pt x="215429" y="296540"/>
                </a:cubicBezTo>
                <a:cubicBezTo>
                  <a:pt x="221878" y="290091"/>
                  <a:pt x="228265" y="283703"/>
                  <a:pt x="234591" y="277378"/>
                </a:cubicBezTo>
                <a:cubicBezTo>
                  <a:pt x="240916" y="271053"/>
                  <a:pt x="247303" y="264666"/>
                  <a:pt x="253752" y="258217"/>
                </a:cubicBezTo>
                <a:cubicBezTo>
                  <a:pt x="277069" y="235148"/>
                  <a:pt x="303238" y="217537"/>
                  <a:pt x="332259" y="205383"/>
                </a:cubicBezTo>
                <a:cubicBezTo>
                  <a:pt x="361281" y="193228"/>
                  <a:pt x="392162" y="187151"/>
                  <a:pt x="424905" y="187151"/>
                </a:cubicBezTo>
                <a:cubicBezTo>
                  <a:pt x="439787" y="187151"/>
                  <a:pt x="454484" y="188515"/>
                  <a:pt x="468995" y="191244"/>
                </a:cubicBezTo>
                <a:cubicBezTo>
                  <a:pt x="483506" y="193972"/>
                  <a:pt x="497706" y="197941"/>
                  <a:pt x="511597" y="203150"/>
                </a:cubicBezTo>
                <a:lnTo>
                  <a:pt x="588988" y="132829"/>
                </a:lnTo>
                <a:cubicBezTo>
                  <a:pt x="588988" y="121667"/>
                  <a:pt x="591096" y="111063"/>
                  <a:pt x="595313" y="101017"/>
                </a:cubicBezTo>
                <a:cubicBezTo>
                  <a:pt x="599530" y="90971"/>
                  <a:pt x="605607" y="81979"/>
                  <a:pt x="613544" y="74042"/>
                </a:cubicBezTo>
                <a:lnTo>
                  <a:pt x="662658" y="24928"/>
                </a:lnTo>
                <a:cubicBezTo>
                  <a:pt x="670595" y="16991"/>
                  <a:pt x="679711" y="10852"/>
                  <a:pt x="690005" y="6511"/>
                </a:cubicBezTo>
                <a:cubicBezTo>
                  <a:pt x="700299" y="2170"/>
                  <a:pt x="711151" y="0"/>
                  <a:pt x="7225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468773" y="4380308"/>
            <a:ext cx="720000" cy="720000"/>
          </a:xfrm>
          <a:custGeom>
            <a:rect b="b" l="l" r="r" t="t"/>
            <a:pathLst>
              <a:path extrusionOk="0" h="941338" w="823466">
                <a:moveTo>
                  <a:pt x="559073" y="664257"/>
                </a:moveTo>
                <a:cubicBezTo>
                  <a:pt x="549523" y="667258"/>
                  <a:pt x="539837" y="669578"/>
                  <a:pt x="530014" y="671215"/>
                </a:cubicBezTo>
                <a:cubicBezTo>
                  <a:pt x="520192" y="672852"/>
                  <a:pt x="510233" y="674216"/>
                  <a:pt x="500137" y="675307"/>
                </a:cubicBezTo>
                <a:lnTo>
                  <a:pt x="500137" y="735471"/>
                </a:lnTo>
                <a:cubicBezTo>
                  <a:pt x="500137" y="743657"/>
                  <a:pt x="503002" y="750614"/>
                  <a:pt x="508732" y="756344"/>
                </a:cubicBezTo>
                <a:cubicBezTo>
                  <a:pt x="514462" y="762074"/>
                  <a:pt x="521419" y="764939"/>
                  <a:pt x="529605" y="764939"/>
                </a:cubicBezTo>
                <a:cubicBezTo>
                  <a:pt x="537518" y="764939"/>
                  <a:pt x="544407" y="762006"/>
                  <a:pt x="550274" y="756140"/>
                </a:cubicBezTo>
                <a:cubicBezTo>
                  <a:pt x="556140" y="750273"/>
                  <a:pt x="559073" y="743384"/>
                  <a:pt x="559073" y="735471"/>
                </a:cubicBezTo>
                <a:close/>
                <a:moveTo>
                  <a:pt x="264803" y="664257"/>
                </a:moveTo>
                <a:lnTo>
                  <a:pt x="264803" y="735471"/>
                </a:lnTo>
                <a:cubicBezTo>
                  <a:pt x="264803" y="743657"/>
                  <a:pt x="267668" y="750614"/>
                  <a:pt x="273397" y="756344"/>
                </a:cubicBezTo>
                <a:cubicBezTo>
                  <a:pt x="279127" y="762074"/>
                  <a:pt x="286085" y="764939"/>
                  <a:pt x="294271" y="764939"/>
                </a:cubicBezTo>
                <a:cubicBezTo>
                  <a:pt x="302183" y="764939"/>
                  <a:pt x="309073" y="762006"/>
                  <a:pt x="314939" y="756140"/>
                </a:cubicBezTo>
                <a:cubicBezTo>
                  <a:pt x="320805" y="750273"/>
                  <a:pt x="323739" y="743384"/>
                  <a:pt x="323739" y="735471"/>
                </a:cubicBezTo>
                <a:lnTo>
                  <a:pt x="323739" y="675307"/>
                </a:lnTo>
                <a:cubicBezTo>
                  <a:pt x="313643" y="674216"/>
                  <a:pt x="303684" y="672852"/>
                  <a:pt x="293861" y="671215"/>
                </a:cubicBezTo>
                <a:cubicBezTo>
                  <a:pt x="284039" y="669578"/>
                  <a:pt x="274352" y="667258"/>
                  <a:pt x="264803" y="664257"/>
                </a:cubicBezTo>
                <a:close/>
                <a:moveTo>
                  <a:pt x="735472" y="539018"/>
                </a:moveTo>
                <a:cubicBezTo>
                  <a:pt x="727559" y="550478"/>
                  <a:pt x="718896" y="561392"/>
                  <a:pt x="709482" y="571760"/>
                </a:cubicBezTo>
                <a:cubicBezTo>
                  <a:pt x="700069" y="582129"/>
                  <a:pt x="689905" y="591678"/>
                  <a:pt x="678991" y="600410"/>
                </a:cubicBezTo>
                <a:cubicBezTo>
                  <a:pt x="681447" y="605594"/>
                  <a:pt x="685130" y="609755"/>
                  <a:pt x="690042" y="612893"/>
                </a:cubicBezTo>
                <a:cubicBezTo>
                  <a:pt x="694953" y="616030"/>
                  <a:pt x="700274" y="617599"/>
                  <a:pt x="706004" y="617599"/>
                </a:cubicBezTo>
                <a:cubicBezTo>
                  <a:pt x="713916" y="617599"/>
                  <a:pt x="720806" y="614734"/>
                  <a:pt x="726672" y="609005"/>
                </a:cubicBezTo>
                <a:cubicBezTo>
                  <a:pt x="732538" y="603275"/>
                  <a:pt x="735472" y="596453"/>
                  <a:pt x="735472" y="588541"/>
                </a:cubicBezTo>
                <a:close/>
                <a:moveTo>
                  <a:pt x="88404" y="539018"/>
                </a:moveTo>
                <a:lnTo>
                  <a:pt x="88404" y="588541"/>
                </a:lnTo>
                <a:cubicBezTo>
                  <a:pt x="88404" y="596453"/>
                  <a:pt x="91337" y="603275"/>
                  <a:pt x="97204" y="609005"/>
                </a:cubicBezTo>
                <a:cubicBezTo>
                  <a:pt x="103070" y="614734"/>
                  <a:pt x="109959" y="617599"/>
                  <a:pt x="117872" y="617599"/>
                </a:cubicBezTo>
                <a:cubicBezTo>
                  <a:pt x="123602" y="617599"/>
                  <a:pt x="128923" y="616099"/>
                  <a:pt x="133834" y="613097"/>
                </a:cubicBezTo>
                <a:cubicBezTo>
                  <a:pt x="138745" y="610096"/>
                  <a:pt x="142292" y="605867"/>
                  <a:pt x="144475" y="600410"/>
                </a:cubicBezTo>
                <a:cubicBezTo>
                  <a:pt x="133561" y="591678"/>
                  <a:pt x="123465" y="582129"/>
                  <a:pt x="114189" y="571760"/>
                </a:cubicBezTo>
                <a:cubicBezTo>
                  <a:pt x="104912" y="561392"/>
                  <a:pt x="96317" y="550478"/>
                  <a:pt x="88404" y="539018"/>
                </a:cubicBezTo>
                <a:close/>
                <a:moveTo>
                  <a:pt x="58936" y="529605"/>
                </a:moveTo>
                <a:lnTo>
                  <a:pt x="58936" y="588541"/>
                </a:lnTo>
                <a:cubicBezTo>
                  <a:pt x="58936" y="615553"/>
                  <a:pt x="62415" y="641542"/>
                  <a:pt x="69373" y="666508"/>
                </a:cubicBezTo>
                <a:cubicBezTo>
                  <a:pt x="76330" y="691474"/>
                  <a:pt x="86221" y="714871"/>
                  <a:pt x="99045" y="736699"/>
                </a:cubicBezTo>
                <a:cubicBezTo>
                  <a:pt x="111869" y="758527"/>
                  <a:pt x="127217" y="778377"/>
                  <a:pt x="145089" y="796249"/>
                </a:cubicBezTo>
                <a:cubicBezTo>
                  <a:pt x="162961" y="814121"/>
                  <a:pt x="182811" y="829469"/>
                  <a:pt x="204639" y="842293"/>
                </a:cubicBezTo>
                <a:cubicBezTo>
                  <a:pt x="226467" y="855117"/>
                  <a:pt x="249864" y="865008"/>
                  <a:pt x="274830" y="871965"/>
                </a:cubicBezTo>
                <a:cubicBezTo>
                  <a:pt x="299796" y="878923"/>
                  <a:pt x="325785" y="882402"/>
                  <a:pt x="352797" y="882402"/>
                </a:cubicBezTo>
                <a:lnTo>
                  <a:pt x="470669" y="882402"/>
                </a:lnTo>
                <a:cubicBezTo>
                  <a:pt x="497681" y="882402"/>
                  <a:pt x="523739" y="878923"/>
                  <a:pt x="548841" y="871965"/>
                </a:cubicBezTo>
                <a:cubicBezTo>
                  <a:pt x="573943" y="865008"/>
                  <a:pt x="597340" y="855117"/>
                  <a:pt x="619032" y="842293"/>
                </a:cubicBezTo>
                <a:cubicBezTo>
                  <a:pt x="640724" y="829469"/>
                  <a:pt x="660574" y="814121"/>
                  <a:pt x="678582" y="796249"/>
                </a:cubicBezTo>
                <a:cubicBezTo>
                  <a:pt x="696590" y="778377"/>
                  <a:pt x="711938" y="758527"/>
                  <a:pt x="724626" y="736699"/>
                </a:cubicBezTo>
                <a:cubicBezTo>
                  <a:pt x="737313" y="714871"/>
                  <a:pt x="747204" y="691474"/>
                  <a:pt x="754298" y="666508"/>
                </a:cubicBezTo>
                <a:cubicBezTo>
                  <a:pt x="761392" y="641542"/>
                  <a:pt x="764939" y="615553"/>
                  <a:pt x="764939" y="588541"/>
                </a:cubicBezTo>
                <a:lnTo>
                  <a:pt x="764939" y="529605"/>
                </a:lnTo>
                <a:cubicBezTo>
                  <a:pt x="764939" y="556617"/>
                  <a:pt x="761461" y="582674"/>
                  <a:pt x="754503" y="607777"/>
                </a:cubicBezTo>
                <a:cubicBezTo>
                  <a:pt x="747545" y="632879"/>
                  <a:pt x="737654" y="656344"/>
                  <a:pt x="724830" y="678172"/>
                </a:cubicBezTo>
                <a:cubicBezTo>
                  <a:pt x="712006" y="700000"/>
                  <a:pt x="696658" y="719850"/>
                  <a:pt x="678787" y="737722"/>
                </a:cubicBezTo>
                <a:cubicBezTo>
                  <a:pt x="660915" y="755594"/>
                  <a:pt x="641065" y="770942"/>
                  <a:pt x="619237" y="783766"/>
                </a:cubicBezTo>
                <a:cubicBezTo>
                  <a:pt x="597409" y="796590"/>
                  <a:pt x="573943" y="806481"/>
                  <a:pt x="548841" y="813439"/>
                </a:cubicBezTo>
                <a:cubicBezTo>
                  <a:pt x="523739" y="820396"/>
                  <a:pt x="497681" y="823875"/>
                  <a:pt x="470669" y="823875"/>
                </a:cubicBezTo>
                <a:lnTo>
                  <a:pt x="352797" y="823875"/>
                </a:lnTo>
                <a:cubicBezTo>
                  <a:pt x="325785" y="823875"/>
                  <a:pt x="299728" y="820396"/>
                  <a:pt x="274625" y="813439"/>
                </a:cubicBezTo>
                <a:cubicBezTo>
                  <a:pt x="249523" y="806481"/>
                  <a:pt x="226126" y="796590"/>
                  <a:pt x="204434" y="783766"/>
                </a:cubicBezTo>
                <a:cubicBezTo>
                  <a:pt x="182742" y="770942"/>
                  <a:pt x="162961" y="755594"/>
                  <a:pt x="145089" y="737722"/>
                </a:cubicBezTo>
                <a:cubicBezTo>
                  <a:pt x="127217" y="719850"/>
                  <a:pt x="111869" y="700000"/>
                  <a:pt x="99045" y="678172"/>
                </a:cubicBezTo>
                <a:cubicBezTo>
                  <a:pt x="86221" y="656344"/>
                  <a:pt x="76330" y="632879"/>
                  <a:pt x="69373" y="607777"/>
                </a:cubicBezTo>
                <a:cubicBezTo>
                  <a:pt x="62415" y="582674"/>
                  <a:pt x="58936" y="556617"/>
                  <a:pt x="58936" y="529605"/>
                </a:cubicBezTo>
                <a:close/>
                <a:moveTo>
                  <a:pt x="132197" y="158390"/>
                </a:moveTo>
                <a:cubicBezTo>
                  <a:pt x="128104" y="163847"/>
                  <a:pt x="124011" y="169441"/>
                  <a:pt x="119918" y="175170"/>
                </a:cubicBezTo>
                <a:cubicBezTo>
                  <a:pt x="115826" y="180900"/>
                  <a:pt x="111460" y="186357"/>
                  <a:pt x="106822" y="191542"/>
                </a:cubicBezTo>
                <a:cubicBezTo>
                  <a:pt x="104639" y="196726"/>
                  <a:pt x="101978" y="201637"/>
                  <a:pt x="98841" y="206276"/>
                </a:cubicBezTo>
                <a:cubicBezTo>
                  <a:pt x="95703" y="210914"/>
                  <a:pt x="92770" y="215689"/>
                  <a:pt x="90041" y="220600"/>
                </a:cubicBezTo>
                <a:cubicBezTo>
                  <a:pt x="79400" y="239973"/>
                  <a:pt x="71555" y="261392"/>
                  <a:pt x="66508" y="284857"/>
                </a:cubicBezTo>
                <a:cubicBezTo>
                  <a:pt x="61460" y="308322"/>
                  <a:pt x="58936" y="331105"/>
                  <a:pt x="58936" y="353206"/>
                </a:cubicBezTo>
                <a:cubicBezTo>
                  <a:pt x="58936" y="380218"/>
                  <a:pt x="62415" y="406208"/>
                  <a:pt x="69373" y="431173"/>
                </a:cubicBezTo>
                <a:cubicBezTo>
                  <a:pt x="76330" y="456139"/>
                  <a:pt x="86221" y="479536"/>
                  <a:pt x="99045" y="501365"/>
                </a:cubicBezTo>
                <a:cubicBezTo>
                  <a:pt x="111869" y="523193"/>
                  <a:pt x="127217" y="543043"/>
                  <a:pt x="145089" y="560914"/>
                </a:cubicBezTo>
                <a:cubicBezTo>
                  <a:pt x="162961" y="578786"/>
                  <a:pt x="182811" y="594134"/>
                  <a:pt x="204639" y="606958"/>
                </a:cubicBezTo>
                <a:cubicBezTo>
                  <a:pt x="226467" y="619782"/>
                  <a:pt x="249864" y="629673"/>
                  <a:pt x="274830" y="636631"/>
                </a:cubicBezTo>
                <a:cubicBezTo>
                  <a:pt x="299796" y="643588"/>
                  <a:pt x="325785" y="647067"/>
                  <a:pt x="352797" y="647067"/>
                </a:cubicBezTo>
                <a:lnTo>
                  <a:pt x="470669" y="647067"/>
                </a:lnTo>
                <a:cubicBezTo>
                  <a:pt x="497681" y="647067"/>
                  <a:pt x="523739" y="643588"/>
                  <a:pt x="548841" y="636631"/>
                </a:cubicBezTo>
                <a:cubicBezTo>
                  <a:pt x="573943" y="629673"/>
                  <a:pt x="597409" y="619782"/>
                  <a:pt x="619237" y="606958"/>
                </a:cubicBezTo>
                <a:cubicBezTo>
                  <a:pt x="641065" y="594134"/>
                  <a:pt x="660915" y="578786"/>
                  <a:pt x="678787" y="560914"/>
                </a:cubicBezTo>
                <a:cubicBezTo>
                  <a:pt x="696658" y="543043"/>
                  <a:pt x="712006" y="523261"/>
                  <a:pt x="724830" y="501569"/>
                </a:cubicBezTo>
                <a:cubicBezTo>
                  <a:pt x="737654" y="479877"/>
                  <a:pt x="747545" y="456480"/>
                  <a:pt x="754503" y="431378"/>
                </a:cubicBezTo>
                <a:cubicBezTo>
                  <a:pt x="761461" y="406276"/>
                  <a:pt x="764939" y="380218"/>
                  <a:pt x="764939" y="353206"/>
                </a:cubicBezTo>
                <a:cubicBezTo>
                  <a:pt x="764939" y="315553"/>
                  <a:pt x="758596" y="280900"/>
                  <a:pt x="745908" y="249250"/>
                </a:cubicBezTo>
                <a:cubicBezTo>
                  <a:pt x="733221" y="217599"/>
                  <a:pt x="715008" y="187312"/>
                  <a:pt x="691270" y="158390"/>
                </a:cubicBezTo>
                <a:lnTo>
                  <a:pt x="655662" y="207503"/>
                </a:lnTo>
                <a:cubicBezTo>
                  <a:pt x="672034" y="228240"/>
                  <a:pt x="684516" y="251091"/>
                  <a:pt x="693111" y="276057"/>
                </a:cubicBezTo>
                <a:cubicBezTo>
                  <a:pt x="701706" y="301023"/>
                  <a:pt x="706004" y="326740"/>
                  <a:pt x="706004" y="353206"/>
                </a:cubicBezTo>
                <a:cubicBezTo>
                  <a:pt x="706004" y="385675"/>
                  <a:pt x="699796" y="416167"/>
                  <a:pt x="687381" y="444680"/>
                </a:cubicBezTo>
                <a:cubicBezTo>
                  <a:pt x="674967" y="473193"/>
                  <a:pt x="658118" y="498090"/>
                  <a:pt x="636836" y="519373"/>
                </a:cubicBezTo>
                <a:cubicBezTo>
                  <a:pt x="615553" y="540655"/>
                  <a:pt x="590656" y="557504"/>
                  <a:pt x="562143" y="569919"/>
                </a:cubicBezTo>
                <a:cubicBezTo>
                  <a:pt x="533630" y="582333"/>
                  <a:pt x="503138" y="588541"/>
                  <a:pt x="470669" y="588541"/>
                </a:cubicBezTo>
                <a:lnTo>
                  <a:pt x="352797" y="588541"/>
                </a:lnTo>
                <a:cubicBezTo>
                  <a:pt x="320601" y="588541"/>
                  <a:pt x="290246" y="582333"/>
                  <a:pt x="261733" y="569919"/>
                </a:cubicBezTo>
                <a:cubicBezTo>
                  <a:pt x="233220" y="557504"/>
                  <a:pt x="208254" y="540587"/>
                  <a:pt x="186835" y="519168"/>
                </a:cubicBezTo>
                <a:cubicBezTo>
                  <a:pt x="165416" y="497749"/>
                  <a:pt x="148500" y="472783"/>
                  <a:pt x="136085" y="444270"/>
                </a:cubicBezTo>
                <a:cubicBezTo>
                  <a:pt x="123670" y="415757"/>
                  <a:pt x="117463" y="385403"/>
                  <a:pt x="117463" y="353206"/>
                </a:cubicBezTo>
                <a:cubicBezTo>
                  <a:pt x="117463" y="339018"/>
                  <a:pt x="118486" y="325921"/>
                  <a:pt x="120532" y="313916"/>
                </a:cubicBezTo>
                <a:cubicBezTo>
                  <a:pt x="122579" y="301910"/>
                  <a:pt x="125580" y="290314"/>
                  <a:pt x="129536" y="279127"/>
                </a:cubicBezTo>
                <a:cubicBezTo>
                  <a:pt x="133493" y="267940"/>
                  <a:pt x="138404" y="256958"/>
                  <a:pt x="144270" y="246180"/>
                </a:cubicBezTo>
                <a:cubicBezTo>
                  <a:pt x="150137" y="235402"/>
                  <a:pt x="156890" y="224147"/>
                  <a:pt x="164530" y="212415"/>
                </a:cubicBezTo>
                <a:lnTo>
                  <a:pt x="168213" y="207503"/>
                </a:lnTo>
                <a:close/>
                <a:moveTo>
                  <a:pt x="352797" y="146930"/>
                </a:moveTo>
                <a:cubicBezTo>
                  <a:pt x="330151" y="146930"/>
                  <a:pt x="308118" y="150614"/>
                  <a:pt x="286699" y="157981"/>
                </a:cubicBezTo>
                <a:cubicBezTo>
                  <a:pt x="265280" y="165348"/>
                  <a:pt x="245567" y="175853"/>
                  <a:pt x="227558" y="189495"/>
                </a:cubicBezTo>
                <a:cubicBezTo>
                  <a:pt x="244475" y="212688"/>
                  <a:pt x="261255" y="235812"/>
                  <a:pt x="277899" y="258868"/>
                </a:cubicBezTo>
                <a:cubicBezTo>
                  <a:pt x="294543" y="281924"/>
                  <a:pt x="311460" y="305048"/>
                  <a:pt x="328650" y="328240"/>
                </a:cubicBezTo>
                <a:cubicBezTo>
                  <a:pt x="336563" y="339427"/>
                  <a:pt x="344748" y="350409"/>
                  <a:pt x="353206" y="361187"/>
                </a:cubicBezTo>
                <a:cubicBezTo>
                  <a:pt x="361665" y="371965"/>
                  <a:pt x="369578" y="383083"/>
                  <a:pt x="376945" y="394543"/>
                </a:cubicBezTo>
                <a:cubicBezTo>
                  <a:pt x="378582" y="397272"/>
                  <a:pt x="379946" y="400068"/>
                  <a:pt x="381037" y="402933"/>
                </a:cubicBezTo>
                <a:cubicBezTo>
                  <a:pt x="382129" y="405798"/>
                  <a:pt x="382674" y="408731"/>
                  <a:pt x="382674" y="411733"/>
                </a:cubicBezTo>
                <a:cubicBezTo>
                  <a:pt x="382674" y="419645"/>
                  <a:pt x="379741" y="426535"/>
                  <a:pt x="373875" y="432401"/>
                </a:cubicBezTo>
                <a:cubicBezTo>
                  <a:pt x="368009" y="438268"/>
                  <a:pt x="361119" y="441201"/>
                  <a:pt x="353206" y="441201"/>
                </a:cubicBezTo>
                <a:cubicBezTo>
                  <a:pt x="348568" y="441201"/>
                  <a:pt x="344066" y="440178"/>
                  <a:pt x="339700" y="438131"/>
                </a:cubicBezTo>
                <a:cubicBezTo>
                  <a:pt x="335335" y="436085"/>
                  <a:pt x="331788" y="433152"/>
                  <a:pt x="329059" y="429332"/>
                </a:cubicBezTo>
                <a:lnTo>
                  <a:pt x="186221" y="232469"/>
                </a:lnTo>
                <a:cubicBezTo>
                  <a:pt x="173124" y="249113"/>
                  <a:pt x="163302" y="268145"/>
                  <a:pt x="156753" y="289564"/>
                </a:cubicBezTo>
                <a:cubicBezTo>
                  <a:pt x="150205" y="310982"/>
                  <a:pt x="146931" y="332197"/>
                  <a:pt x="146931" y="353206"/>
                </a:cubicBezTo>
                <a:cubicBezTo>
                  <a:pt x="146931" y="372033"/>
                  <a:pt x="149386" y="390178"/>
                  <a:pt x="154298" y="407640"/>
                </a:cubicBezTo>
                <a:cubicBezTo>
                  <a:pt x="159209" y="425103"/>
                  <a:pt x="166167" y="441474"/>
                  <a:pt x="175171" y="456753"/>
                </a:cubicBezTo>
                <a:cubicBezTo>
                  <a:pt x="184175" y="472033"/>
                  <a:pt x="194953" y="485948"/>
                  <a:pt x="207504" y="498500"/>
                </a:cubicBezTo>
                <a:cubicBezTo>
                  <a:pt x="220055" y="511051"/>
                  <a:pt x="233970" y="521828"/>
                  <a:pt x="249250" y="530833"/>
                </a:cubicBezTo>
                <a:cubicBezTo>
                  <a:pt x="264530" y="539837"/>
                  <a:pt x="280901" y="546794"/>
                  <a:pt x="298363" y="551706"/>
                </a:cubicBezTo>
                <a:cubicBezTo>
                  <a:pt x="315826" y="556617"/>
                  <a:pt x="333970" y="559073"/>
                  <a:pt x="352797" y="559073"/>
                </a:cubicBezTo>
                <a:lnTo>
                  <a:pt x="470669" y="559073"/>
                </a:lnTo>
                <a:cubicBezTo>
                  <a:pt x="499046" y="559073"/>
                  <a:pt x="525717" y="553684"/>
                  <a:pt x="550683" y="542906"/>
                </a:cubicBezTo>
                <a:cubicBezTo>
                  <a:pt x="575649" y="532129"/>
                  <a:pt x="597477" y="517395"/>
                  <a:pt x="616167" y="498704"/>
                </a:cubicBezTo>
                <a:cubicBezTo>
                  <a:pt x="634857" y="480014"/>
                  <a:pt x="649591" y="458186"/>
                  <a:pt x="660369" y="433220"/>
                </a:cubicBezTo>
                <a:cubicBezTo>
                  <a:pt x="671147" y="408254"/>
                  <a:pt x="676536" y="381583"/>
                  <a:pt x="676536" y="353206"/>
                </a:cubicBezTo>
                <a:cubicBezTo>
                  <a:pt x="676536" y="331651"/>
                  <a:pt x="673330" y="310505"/>
                  <a:pt x="666918" y="289768"/>
                </a:cubicBezTo>
                <a:cubicBezTo>
                  <a:pt x="660506" y="269031"/>
                  <a:pt x="650751" y="249932"/>
                  <a:pt x="637654" y="232469"/>
                </a:cubicBezTo>
                <a:lnTo>
                  <a:pt x="494407" y="429332"/>
                </a:lnTo>
                <a:cubicBezTo>
                  <a:pt x="488677" y="437244"/>
                  <a:pt x="480765" y="441201"/>
                  <a:pt x="470669" y="441201"/>
                </a:cubicBezTo>
                <a:cubicBezTo>
                  <a:pt x="462756" y="441201"/>
                  <a:pt x="455867" y="438268"/>
                  <a:pt x="450001" y="432401"/>
                </a:cubicBezTo>
                <a:cubicBezTo>
                  <a:pt x="444134" y="426535"/>
                  <a:pt x="441201" y="419645"/>
                  <a:pt x="441201" y="411733"/>
                </a:cubicBezTo>
                <a:cubicBezTo>
                  <a:pt x="441201" y="408731"/>
                  <a:pt x="441747" y="405798"/>
                  <a:pt x="442838" y="402933"/>
                </a:cubicBezTo>
                <a:cubicBezTo>
                  <a:pt x="443930" y="400068"/>
                  <a:pt x="445294" y="397272"/>
                  <a:pt x="446931" y="394543"/>
                </a:cubicBezTo>
                <a:cubicBezTo>
                  <a:pt x="454298" y="383083"/>
                  <a:pt x="462211" y="371965"/>
                  <a:pt x="470669" y="361187"/>
                </a:cubicBezTo>
                <a:cubicBezTo>
                  <a:pt x="479128" y="350409"/>
                  <a:pt x="487313" y="339427"/>
                  <a:pt x="495226" y="328240"/>
                </a:cubicBezTo>
                <a:lnTo>
                  <a:pt x="595908" y="189495"/>
                </a:lnTo>
                <a:cubicBezTo>
                  <a:pt x="577900" y="175580"/>
                  <a:pt x="558186" y="165007"/>
                  <a:pt x="536767" y="157776"/>
                </a:cubicBezTo>
                <a:cubicBezTo>
                  <a:pt x="515348" y="150546"/>
                  <a:pt x="493316" y="146930"/>
                  <a:pt x="470669" y="146930"/>
                </a:cubicBezTo>
                <a:close/>
                <a:moveTo>
                  <a:pt x="352797" y="58936"/>
                </a:moveTo>
                <a:cubicBezTo>
                  <a:pt x="320601" y="58936"/>
                  <a:pt x="289359" y="63915"/>
                  <a:pt x="259073" y="73874"/>
                </a:cubicBezTo>
                <a:cubicBezTo>
                  <a:pt x="228786" y="83833"/>
                  <a:pt x="200955" y="98636"/>
                  <a:pt x="175580" y="118281"/>
                </a:cubicBezTo>
                <a:lnTo>
                  <a:pt x="210369" y="165757"/>
                </a:lnTo>
                <a:cubicBezTo>
                  <a:pt x="230833" y="150205"/>
                  <a:pt x="253206" y="138336"/>
                  <a:pt x="277490" y="130150"/>
                </a:cubicBezTo>
                <a:cubicBezTo>
                  <a:pt x="301774" y="121964"/>
                  <a:pt x="326876" y="117872"/>
                  <a:pt x="352797" y="117872"/>
                </a:cubicBezTo>
                <a:lnTo>
                  <a:pt x="470669" y="117872"/>
                </a:lnTo>
                <a:cubicBezTo>
                  <a:pt x="496317" y="117872"/>
                  <a:pt x="521351" y="121964"/>
                  <a:pt x="545771" y="130150"/>
                </a:cubicBezTo>
                <a:cubicBezTo>
                  <a:pt x="570192" y="138336"/>
                  <a:pt x="592634" y="150205"/>
                  <a:pt x="613098" y="165757"/>
                </a:cubicBezTo>
                <a:lnTo>
                  <a:pt x="647886" y="118281"/>
                </a:lnTo>
                <a:cubicBezTo>
                  <a:pt x="635881" y="108731"/>
                  <a:pt x="622784" y="100273"/>
                  <a:pt x="608596" y="92906"/>
                </a:cubicBezTo>
                <a:cubicBezTo>
                  <a:pt x="594407" y="85539"/>
                  <a:pt x="579605" y="79331"/>
                  <a:pt x="564189" y="74284"/>
                </a:cubicBezTo>
                <a:cubicBezTo>
                  <a:pt x="548773" y="69236"/>
                  <a:pt x="533152" y="65416"/>
                  <a:pt x="517327" y="62824"/>
                </a:cubicBezTo>
                <a:cubicBezTo>
                  <a:pt x="501501" y="60232"/>
                  <a:pt x="485949" y="58936"/>
                  <a:pt x="470669" y="58936"/>
                </a:cubicBezTo>
                <a:close/>
                <a:moveTo>
                  <a:pt x="352797" y="0"/>
                </a:moveTo>
                <a:lnTo>
                  <a:pt x="470669" y="0"/>
                </a:lnTo>
                <a:cubicBezTo>
                  <a:pt x="509141" y="0"/>
                  <a:pt x="546385" y="6002"/>
                  <a:pt x="582402" y="18008"/>
                </a:cubicBezTo>
                <a:cubicBezTo>
                  <a:pt x="618418" y="30013"/>
                  <a:pt x="651706" y="47612"/>
                  <a:pt x="682265" y="70805"/>
                </a:cubicBezTo>
                <a:cubicBezTo>
                  <a:pt x="688541" y="62892"/>
                  <a:pt x="696454" y="58936"/>
                  <a:pt x="706004" y="58936"/>
                </a:cubicBezTo>
                <a:cubicBezTo>
                  <a:pt x="713916" y="58936"/>
                  <a:pt x="720806" y="61869"/>
                  <a:pt x="726672" y="67735"/>
                </a:cubicBezTo>
                <a:cubicBezTo>
                  <a:pt x="732538" y="73602"/>
                  <a:pt x="735472" y="80491"/>
                  <a:pt x="735472" y="88404"/>
                </a:cubicBezTo>
                <a:cubicBezTo>
                  <a:pt x="735472" y="92496"/>
                  <a:pt x="734653" y="96385"/>
                  <a:pt x="733016" y="100068"/>
                </a:cubicBezTo>
                <a:cubicBezTo>
                  <a:pt x="731379" y="103752"/>
                  <a:pt x="729196" y="107094"/>
                  <a:pt x="726467" y="110095"/>
                </a:cubicBezTo>
                <a:cubicBezTo>
                  <a:pt x="757573" y="143110"/>
                  <a:pt x="781515" y="180491"/>
                  <a:pt x="798296" y="222237"/>
                </a:cubicBezTo>
                <a:cubicBezTo>
                  <a:pt x="815076" y="263984"/>
                  <a:pt x="823466" y="307640"/>
                  <a:pt x="823466" y="353206"/>
                </a:cubicBezTo>
                <a:lnTo>
                  <a:pt x="823466" y="588541"/>
                </a:lnTo>
                <a:cubicBezTo>
                  <a:pt x="823466" y="621010"/>
                  <a:pt x="819237" y="652251"/>
                  <a:pt x="810779" y="682265"/>
                </a:cubicBezTo>
                <a:cubicBezTo>
                  <a:pt x="802320" y="712279"/>
                  <a:pt x="790451" y="740314"/>
                  <a:pt x="775171" y="766372"/>
                </a:cubicBezTo>
                <a:cubicBezTo>
                  <a:pt x="759892" y="792429"/>
                  <a:pt x="741474" y="816235"/>
                  <a:pt x="719919" y="837791"/>
                </a:cubicBezTo>
                <a:cubicBezTo>
                  <a:pt x="698364" y="859346"/>
                  <a:pt x="674557" y="877763"/>
                  <a:pt x="648500" y="893043"/>
                </a:cubicBezTo>
                <a:cubicBezTo>
                  <a:pt x="622443" y="908323"/>
                  <a:pt x="594407" y="920192"/>
                  <a:pt x="564394" y="928650"/>
                </a:cubicBezTo>
                <a:cubicBezTo>
                  <a:pt x="534380" y="937109"/>
                  <a:pt x="503138" y="941338"/>
                  <a:pt x="470669" y="941338"/>
                </a:cubicBezTo>
                <a:lnTo>
                  <a:pt x="352797" y="941338"/>
                </a:lnTo>
                <a:cubicBezTo>
                  <a:pt x="320328" y="941338"/>
                  <a:pt x="289086" y="937109"/>
                  <a:pt x="259073" y="928650"/>
                </a:cubicBezTo>
                <a:cubicBezTo>
                  <a:pt x="229059" y="920192"/>
                  <a:pt x="201024" y="908323"/>
                  <a:pt x="174966" y="893043"/>
                </a:cubicBezTo>
                <a:cubicBezTo>
                  <a:pt x="148909" y="877763"/>
                  <a:pt x="125103" y="859346"/>
                  <a:pt x="103547" y="837791"/>
                </a:cubicBezTo>
                <a:cubicBezTo>
                  <a:pt x="81992" y="816235"/>
                  <a:pt x="63575" y="792429"/>
                  <a:pt x="48295" y="766372"/>
                </a:cubicBezTo>
                <a:cubicBezTo>
                  <a:pt x="33015" y="740314"/>
                  <a:pt x="21146" y="712279"/>
                  <a:pt x="12688" y="682265"/>
                </a:cubicBezTo>
                <a:cubicBezTo>
                  <a:pt x="4229" y="652251"/>
                  <a:pt x="0" y="621010"/>
                  <a:pt x="0" y="588541"/>
                </a:cubicBezTo>
                <a:lnTo>
                  <a:pt x="0" y="353206"/>
                </a:lnTo>
                <a:cubicBezTo>
                  <a:pt x="0" y="307640"/>
                  <a:pt x="8390" y="263984"/>
                  <a:pt x="25171" y="222237"/>
                </a:cubicBezTo>
                <a:cubicBezTo>
                  <a:pt x="41951" y="180491"/>
                  <a:pt x="65894" y="143110"/>
                  <a:pt x="96999" y="110095"/>
                </a:cubicBezTo>
                <a:cubicBezTo>
                  <a:pt x="94270" y="107094"/>
                  <a:pt x="92088" y="103752"/>
                  <a:pt x="90450" y="100068"/>
                </a:cubicBezTo>
                <a:cubicBezTo>
                  <a:pt x="88813" y="96385"/>
                  <a:pt x="87995" y="92496"/>
                  <a:pt x="87995" y="88404"/>
                </a:cubicBezTo>
                <a:cubicBezTo>
                  <a:pt x="87995" y="80218"/>
                  <a:pt x="90928" y="73260"/>
                  <a:pt x="96794" y="67531"/>
                </a:cubicBezTo>
                <a:cubicBezTo>
                  <a:pt x="102661" y="61801"/>
                  <a:pt x="109686" y="58936"/>
                  <a:pt x="117872" y="58936"/>
                </a:cubicBezTo>
                <a:cubicBezTo>
                  <a:pt x="127968" y="58936"/>
                  <a:pt x="135744" y="62892"/>
                  <a:pt x="141201" y="70805"/>
                </a:cubicBezTo>
                <a:cubicBezTo>
                  <a:pt x="171760" y="47612"/>
                  <a:pt x="205116" y="30013"/>
                  <a:pt x="241269" y="18008"/>
                </a:cubicBezTo>
                <a:cubicBezTo>
                  <a:pt x="277422" y="6002"/>
                  <a:pt x="314598" y="0"/>
                  <a:pt x="3527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468774" y="3126353"/>
            <a:ext cx="719963" cy="720123"/>
          </a:xfrm>
          <a:custGeom>
            <a:rect b="b" l="l" r="r" t="t"/>
            <a:pathLst>
              <a:path extrusionOk="0" h="770185" w="746076">
                <a:moveTo>
                  <a:pt x="553529" y="697855"/>
                </a:moveTo>
                <a:lnTo>
                  <a:pt x="553529" y="721965"/>
                </a:lnTo>
                <a:lnTo>
                  <a:pt x="697855" y="721965"/>
                </a:lnTo>
                <a:lnTo>
                  <a:pt x="697855" y="697855"/>
                </a:lnTo>
                <a:close/>
                <a:moveTo>
                  <a:pt x="385093" y="697855"/>
                </a:moveTo>
                <a:lnTo>
                  <a:pt x="385093" y="721965"/>
                </a:lnTo>
                <a:lnTo>
                  <a:pt x="529419" y="721965"/>
                </a:lnTo>
                <a:lnTo>
                  <a:pt x="529419" y="697855"/>
                </a:lnTo>
                <a:close/>
                <a:moveTo>
                  <a:pt x="216657" y="697855"/>
                </a:moveTo>
                <a:lnTo>
                  <a:pt x="216657" y="721965"/>
                </a:lnTo>
                <a:lnTo>
                  <a:pt x="360983" y="721965"/>
                </a:lnTo>
                <a:lnTo>
                  <a:pt x="360983" y="697855"/>
                </a:lnTo>
                <a:close/>
                <a:moveTo>
                  <a:pt x="48221" y="697855"/>
                </a:moveTo>
                <a:lnTo>
                  <a:pt x="48221" y="721965"/>
                </a:lnTo>
                <a:lnTo>
                  <a:pt x="192547" y="721965"/>
                </a:lnTo>
                <a:lnTo>
                  <a:pt x="192547" y="697855"/>
                </a:lnTo>
                <a:close/>
                <a:moveTo>
                  <a:pt x="505309" y="349932"/>
                </a:moveTo>
                <a:lnTo>
                  <a:pt x="505309" y="373037"/>
                </a:lnTo>
                <a:cubicBezTo>
                  <a:pt x="505309" y="376386"/>
                  <a:pt x="506481" y="379232"/>
                  <a:pt x="508825" y="381576"/>
                </a:cubicBezTo>
                <a:cubicBezTo>
                  <a:pt x="511169" y="383921"/>
                  <a:pt x="514015" y="385093"/>
                  <a:pt x="517364" y="385093"/>
                </a:cubicBezTo>
                <a:lnTo>
                  <a:pt x="565584" y="385093"/>
                </a:lnTo>
                <a:cubicBezTo>
                  <a:pt x="568933" y="385093"/>
                  <a:pt x="571779" y="383921"/>
                  <a:pt x="574123" y="381576"/>
                </a:cubicBezTo>
                <a:cubicBezTo>
                  <a:pt x="576467" y="379232"/>
                  <a:pt x="577639" y="376386"/>
                  <a:pt x="577639" y="373037"/>
                </a:cubicBezTo>
                <a:lnTo>
                  <a:pt x="577639" y="349932"/>
                </a:lnTo>
                <a:cubicBezTo>
                  <a:pt x="577193" y="353057"/>
                  <a:pt x="575853" y="355680"/>
                  <a:pt x="573621" y="357801"/>
                </a:cubicBezTo>
                <a:cubicBezTo>
                  <a:pt x="571389" y="359922"/>
                  <a:pt x="568710" y="360982"/>
                  <a:pt x="565584" y="360982"/>
                </a:cubicBezTo>
                <a:lnTo>
                  <a:pt x="517364" y="360982"/>
                </a:lnTo>
                <a:cubicBezTo>
                  <a:pt x="514239" y="360982"/>
                  <a:pt x="511504" y="359922"/>
                  <a:pt x="509160" y="357801"/>
                </a:cubicBezTo>
                <a:cubicBezTo>
                  <a:pt x="506816" y="355680"/>
                  <a:pt x="505532" y="353057"/>
                  <a:pt x="505309" y="349932"/>
                </a:cubicBezTo>
                <a:close/>
                <a:moveTo>
                  <a:pt x="336873" y="349932"/>
                </a:moveTo>
                <a:lnTo>
                  <a:pt x="336873" y="373037"/>
                </a:lnTo>
                <a:cubicBezTo>
                  <a:pt x="336873" y="376386"/>
                  <a:pt x="338045" y="379232"/>
                  <a:pt x="340389" y="381576"/>
                </a:cubicBezTo>
                <a:cubicBezTo>
                  <a:pt x="342733" y="383921"/>
                  <a:pt x="345579" y="385093"/>
                  <a:pt x="348928" y="385093"/>
                </a:cubicBezTo>
                <a:lnTo>
                  <a:pt x="397148" y="385093"/>
                </a:lnTo>
                <a:cubicBezTo>
                  <a:pt x="400497" y="385093"/>
                  <a:pt x="403343" y="383921"/>
                  <a:pt x="405687" y="381576"/>
                </a:cubicBezTo>
                <a:cubicBezTo>
                  <a:pt x="408031" y="379232"/>
                  <a:pt x="409203" y="376386"/>
                  <a:pt x="409203" y="373037"/>
                </a:cubicBezTo>
                <a:lnTo>
                  <a:pt x="409203" y="349932"/>
                </a:lnTo>
                <a:cubicBezTo>
                  <a:pt x="408757" y="353057"/>
                  <a:pt x="407417" y="355680"/>
                  <a:pt x="405185" y="357801"/>
                </a:cubicBezTo>
                <a:cubicBezTo>
                  <a:pt x="402952" y="359922"/>
                  <a:pt x="400273" y="360982"/>
                  <a:pt x="397148" y="360982"/>
                </a:cubicBezTo>
                <a:lnTo>
                  <a:pt x="348928" y="360982"/>
                </a:lnTo>
                <a:cubicBezTo>
                  <a:pt x="345802" y="360982"/>
                  <a:pt x="343068" y="359922"/>
                  <a:pt x="340724" y="357801"/>
                </a:cubicBezTo>
                <a:cubicBezTo>
                  <a:pt x="338380" y="355680"/>
                  <a:pt x="337096" y="353057"/>
                  <a:pt x="336873" y="349932"/>
                </a:cubicBezTo>
                <a:close/>
                <a:moveTo>
                  <a:pt x="168436" y="349932"/>
                </a:moveTo>
                <a:lnTo>
                  <a:pt x="168436" y="373037"/>
                </a:lnTo>
                <a:cubicBezTo>
                  <a:pt x="168436" y="376386"/>
                  <a:pt x="169609" y="379232"/>
                  <a:pt x="171953" y="381576"/>
                </a:cubicBezTo>
                <a:cubicBezTo>
                  <a:pt x="174297" y="383921"/>
                  <a:pt x="177143" y="385093"/>
                  <a:pt x="180492" y="385093"/>
                </a:cubicBezTo>
                <a:lnTo>
                  <a:pt x="228712" y="385093"/>
                </a:lnTo>
                <a:cubicBezTo>
                  <a:pt x="232060" y="385093"/>
                  <a:pt x="234907" y="383921"/>
                  <a:pt x="237251" y="381576"/>
                </a:cubicBezTo>
                <a:cubicBezTo>
                  <a:pt x="239595" y="379232"/>
                  <a:pt x="240767" y="376386"/>
                  <a:pt x="240767" y="373037"/>
                </a:cubicBezTo>
                <a:lnTo>
                  <a:pt x="240767" y="349932"/>
                </a:lnTo>
                <a:cubicBezTo>
                  <a:pt x="240320" y="353057"/>
                  <a:pt x="238981" y="355680"/>
                  <a:pt x="236749" y="357801"/>
                </a:cubicBezTo>
                <a:cubicBezTo>
                  <a:pt x="234516" y="359922"/>
                  <a:pt x="231837" y="360982"/>
                  <a:pt x="228712" y="360982"/>
                </a:cubicBezTo>
                <a:lnTo>
                  <a:pt x="180492" y="360982"/>
                </a:lnTo>
                <a:cubicBezTo>
                  <a:pt x="177366" y="360982"/>
                  <a:pt x="174631" y="359922"/>
                  <a:pt x="172287" y="357801"/>
                </a:cubicBezTo>
                <a:cubicBezTo>
                  <a:pt x="169943" y="355680"/>
                  <a:pt x="168660" y="353057"/>
                  <a:pt x="168436" y="349932"/>
                </a:cubicBezTo>
                <a:close/>
                <a:moveTo>
                  <a:pt x="601750" y="48220"/>
                </a:moveTo>
                <a:lnTo>
                  <a:pt x="601750" y="385093"/>
                </a:lnTo>
                <a:cubicBezTo>
                  <a:pt x="601750" y="390674"/>
                  <a:pt x="600689" y="395027"/>
                  <a:pt x="598568" y="398152"/>
                </a:cubicBezTo>
                <a:cubicBezTo>
                  <a:pt x="596448" y="401278"/>
                  <a:pt x="593713" y="403677"/>
                  <a:pt x="590364" y="405352"/>
                </a:cubicBezTo>
                <a:cubicBezTo>
                  <a:pt x="587016" y="407026"/>
                  <a:pt x="583220" y="408086"/>
                  <a:pt x="578979" y="408533"/>
                </a:cubicBezTo>
                <a:cubicBezTo>
                  <a:pt x="574737" y="408979"/>
                  <a:pt x="570496" y="409203"/>
                  <a:pt x="566254" y="409203"/>
                </a:cubicBezTo>
                <a:lnTo>
                  <a:pt x="553529" y="409203"/>
                </a:lnTo>
                <a:lnTo>
                  <a:pt x="553529" y="674080"/>
                </a:lnTo>
                <a:lnTo>
                  <a:pt x="697855" y="674080"/>
                </a:lnTo>
                <a:lnTo>
                  <a:pt x="697855" y="48220"/>
                </a:lnTo>
                <a:close/>
                <a:moveTo>
                  <a:pt x="433313" y="48220"/>
                </a:moveTo>
                <a:lnTo>
                  <a:pt x="433313" y="385093"/>
                </a:lnTo>
                <a:cubicBezTo>
                  <a:pt x="433313" y="390674"/>
                  <a:pt x="432253" y="395027"/>
                  <a:pt x="430132" y="398152"/>
                </a:cubicBezTo>
                <a:cubicBezTo>
                  <a:pt x="428011" y="401278"/>
                  <a:pt x="425277" y="403677"/>
                  <a:pt x="421928" y="405352"/>
                </a:cubicBezTo>
                <a:cubicBezTo>
                  <a:pt x="418579" y="407026"/>
                  <a:pt x="414784" y="408086"/>
                  <a:pt x="410543" y="408533"/>
                </a:cubicBezTo>
                <a:cubicBezTo>
                  <a:pt x="406301" y="408979"/>
                  <a:pt x="402059" y="409203"/>
                  <a:pt x="397818" y="409203"/>
                </a:cubicBezTo>
                <a:lnTo>
                  <a:pt x="385093" y="409203"/>
                </a:lnTo>
                <a:lnTo>
                  <a:pt x="385093" y="674080"/>
                </a:lnTo>
                <a:lnTo>
                  <a:pt x="529419" y="674080"/>
                </a:lnTo>
                <a:lnTo>
                  <a:pt x="529419" y="409203"/>
                </a:lnTo>
                <a:lnTo>
                  <a:pt x="516694" y="409203"/>
                </a:lnTo>
                <a:cubicBezTo>
                  <a:pt x="512453" y="409203"/>
                  <a:pt x="508211" y="408979"/>
                  <a:pt x="503969" y="408533"/>
                </a:cubicBezTo>
                <a:cubicBezTo>
                  <a:pt x="499728" y="408086"/>
                  <a:pt x="495933" y="407026"/>
                  <a:pt x="492584" y="405352"/>
                </a:cubicBezTo>
                <a:cubicBezTo>
                  <a:pt x="489235" y="403677"/>
                  <a:pt x="486501" y="401278"/>
                  <a:pt x="484380" y="398152"/>
                </a:cubicBezTo>
                <a:cubicBezTo>
                  <a:pt x="482259" y="395027"/>
                  <a:pt x="481199" y="390674"/>
                  <a:pt x="481199" y="385093"/>
                </a:cubicBezTo>
                <a:lnTo>
                  <a:pt x="481199" y="48220"/>
                </a:lnTo>
                <a:close/>
                <a:moveTo>
                  <a:pt x="264877" y="48220"/>
                </a:moveTo>
                <a:lnTo>
                  <a:pt x="264877" y="385093"/>
                </a:lnTo>
                <a:cubicBezTo>
                  <a:pt x="264877" y="390674"/>
                  <a:pt x="263817" y="395027"/>
                  <a:pt x="261696" y="398152"/>
                </a:cubicBezTo>
                <a:cubicBezTo>
                  <a:pt x="259575" y="401278"/>
                  <a:pt x="256840" y="403677"/>
                  <a:pt x="253492" y="405352"/>
                </a:cubicBezTo>
                <a:cubicBezTo>
                  <a:pt x="250143" y="407026"/>
                  <a:pt x="246348" y="408086"/>
                  <a:pt x="242106" y="408533"/>
                </a:cubicBezTo>
                <a:cubicBezTo>
                  <a:pt x="237865" y="408979"/>
                  <a:pt x="233623" y="409203"/>
                  <a:pt x="229382" y="409203"/>
                </a:cubicBezTo>
                <a:lnTo>
                  <a:pt x="216657" y="409203"/>
                </a:lnTo>
                <a:lnTo>
                  <a:pt x="216657" y="674080"/>
                </a:lnTo>
                <a:lnTo>
                  <a:pt x="360983" y="674080"/>
                </a:lnTo>
                <a:lnTo>
                  <a:pt x="360983" y="409203"/>
                </a:lnTo>
                <a:lnTo>
                  <a:pt x="348258" y="409203"/>
                </a:lnTo>
                <a:cubicBezTo>
                  <a:pt x="344016" y="409203"/>
                  <a:pt x="339775" y="408979"/>
                  <a:pt x="335533" y="408533"/>
                </a:cubicBezTo>
                <a:cubicBezTo>
                  <a:pt x="331292" y="408086"/>
                  <a:pt x="327497" y="407026"/>
                  <a:pt x="324148" y="405352"/>
                </a:cubicBezTo>
                <a:cubicBezTo>
                  <a:pt x="320799" y="403677"/>
                  <a:pt x="318065" y="401278"/>
                  <a:pt x="315944" y="398152"/>
                </a:cubicBezTo>
                <a:cubicBezTo>
                  <a:pt x="313823" y="395027"/>
                  <a:pt x="312763" y="390674"/>
                  <a:pt x="312763" y="385093"/>
                </a:cubicBezTo>
                <a:lnTo>
                  <a:pt x="312763" y="48220"/>
                </a:lnTo>
                <a:close/>
                <a:moveTo>
                  <a:pt x="48221" y="48220"/>
                </a:moveTo>
                <a:lnTo>
                  <a:pt x="48221" y="674080"/>
                </a:lnTo>
                <a:lnTo>
                  <a:pt x="192547" y="674080"/>
                </a:lnTo>
                <a:lnTo>
                  <a:pt x="192547" y="409203"/>
                </a:lnTo>
                <a:lnTo>
                  <a:pt x="179822" y="409203"/>
                </a:lnTo>
                <a:cubicBezTo>
                  <a:pt x="175580" y="409203"/>
                  <a:pt x="171339" y="408979"/>
                  <a:pt x="167097" y="408533"/>
                </a:cubicBezTo>
                <a:cubicBezTo>
                  <a:pt x="162855" y="408086"/>
                  <a:pt x="159060" y="407026"/>
                  <a:pt x="155712" y="405352"/>
                </a:cubicBezTo>
                <a:cubicBezTo>
                  <a:pt x="152363" y="403677"/>
                  <a:pt x="149628" y="401278"/>
                  <a:pt x="147508" y="398152"/>
                </a:cubicBezTo>
                <a:cubicBezTo>
                  <a:pt x="145387" y="395027"/>
                  <a:pt x="144326" y="390674"/>
                  <a:pt x="144326" y="385093"/>
                </a:cubicBezTo>
                <a:lnTo>
                  <a:pt x="144326" y="48220"/>
                </a:lnTo>
                <a:close/>
                <a:moveTo>
                  <a:pt x="0" y="0"/>
                </a:moveTo>
                <a:lnTo>
                  <a:pt x="746076" y="0"/>
                </a:lnTo>
                <a:lnTo>
                  <a:pt x="746076" y="770185"/>
                </a:lnTo>
                <a:lnTo>
                  <a:pt x="0" y="77018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497973" y="1871329"/>
            <a:ext cx="720000" cy="720000"/>
          </a:xfrm>
          <a:custGeom>
            <a:rect b="b" l="l" r="r" t="t"/>
            <a:pathLst>
              <a:path extrusionOk="0" h="770185" w="770186">
                <a:moveTo>
                  <a:pt x="559222" y="553529"/>
                </a:moveTo>
                <a:cubicBezTo>
                  <a:pt x="553418" y="560896"/>
                  <a:pt x="547167" y="567816"/>
                  <a:pt x="540470" y="574290"/>
                </a:cubicBezTo>
                <a:lnTo>
                  <a:pt x="541139" y="577639"/>
                </a:lnTo>
                <a:lnTo>
                  <a:pt x="721965" y="577639"/>
                </a:lnTo>
                <a:lnTo>
                  <a:pt x="721965" y="553529"/>
                </a:lnTo>
                <a:close/>
                <a:moveTo>
                  <a:pt x="601750" y="433313"/>
                </a:moveTo>
                <a:cubicBezTo>
                  <a:pt x="601750" y="437331"/>
                  <a:pt x="601582" y="441350"/>
                  <a:pt x="601247" y="445368"/>
                </a:cubicBezTo>
                <a:cubicBezTo>
                  <a:pt x="600912" y="449386"/>
                  <a:pt x="600522" y="453405"/>
                  <a:pt x="600075" y="457423"/>
                </a:cubicBezTo>
                <a:lnTo>
                  <a:pt x="721965" y="457423"/>
                </a:lnTo>
                <a:lnTo>
                  <a:pt x="721965" y="433313"/>
                </a:lnTo>
                <a:close/>
                <a:moveTo>
                  <a:pt x="457423" y="360982"/>
                </a:moveTo>
                <a:cubicBezTo>
                  <a:pt x="467469" y="360982"/>
                  <a:pt x="476846" y="362880"/>
                  <a:pt x="485552" y="366675"/>
                </a:cubicBezTo>
                <a:cubicBezTo>
                  <a:pt x="494258" y="370470"/>
                  <a:pt x="501849" y="375661"/>
                  <a:pt x="508323" y="382246"/>
                </a:cubicBezTo>
                <a:cubicBezTo>
                  <a:pt x="514797" y="388832"/>
                  <a:pt x="519931" y="396478"/>
                  <a:pt x="523726" y="405184"/>
                </a:cubicBezTo>
                <a:cubicBezTo>
                  <a:pt x="527521" y="413891"/>
                  <a:pt x="529419" y="423267"/>
                  <a:pt x="529419" y="433313"/>
                </a:cubicBezTo>
                <a:cubicBezTo>
                  <a:pt x="529419" y="452065"/>
                  <a:pt x="525010" y="469422"/>
                  <a:pt x="516192" y="485384"/>
                </a:cubicBezTo>
                <a:cubicBezTo>
                  <a:pt x="507374" y="501346"/>
                  <a:pt x="495151" y="514350"/>
                  <a:pt x="479524" y="524396"/>
                </a:cubicBezTo>
                <a:lnTo>
                  <a:pt x="442689" y="362322"/>
                </a:lnTo>
                <a:cubicBezTo>
                  <a:pt x="446931" y="361429"/>
                  <a:pt x="451842" y="360982"/>
                  <a:pt x="457423" y="360982"/>
                </a:cubicBezTo>
                <a:close/>
                <a:moveTo>
                  <a:pt x="550515" y="312762"/>
                </a:moveTo>
                <a:cubicBezTo>
                  <a:pt x="557882" y="320129"/>
                  <a:pt x="564580" y="328166"/>
                  <a:pt x="570607" y="336872"/>
                </a:cubicBezTo>
                <a:lnTo>
                  <a:pt x="721965" y="336872"/>
                </a:lnTo>
                <a:lnTo>
                  <a:pt x="721965" y="312762"/>
                </a:lnTo>
                <a:close/>
                <a:moveTo>
                  <a:pt x="391790" y="246124"/>
                </a:moveTo>
                <a:lnTo>
                  <a:pt x="407864" y="316111"/>
                </a:lnTo>
                <a:cubicBezTo>
                  <a:pt x="397371" y="319013"/>
                  <a:pt x="387828" y="323478"/>
                  <a:pt x="379233" y="329505"/>
                </a:cubicBezTo>
                <a:cubicBezTo>
                  <a:pt x="370638" y="335533"/>
                  <a:pt x="363159" y="342677"/>
                  <a:pt x="356797" y="350936"/>
                </a:cubicBezTo>
                <a:cubicBezTo>
                  <a:pt x="350435" y="359196"/>
                  <a:pt x="345523" y="368294"/>
                  <a:pt x="342063" y="378228"/>
                </a:cubicBezTo>
                <a:cubicBezTo>
                  <a:pt x="338603" y="388162"/>
                  <a:pt x="336873" y="398487"/>
                  <a:pt x="336873" y="409203"/>
                </a:cubicBezTo>
                <a:cubicBezTo>
                  <a:pt x="336873" y="419249"/>
                  <a:pt x="338770" y="428625"/>
                  <a:pt x="342565" y="437331"/>
                </a:cubicBezTo>
                <a:cubicBezTo>
                  <a:pt x="346360" y="446038"/>
                  <a:pt x="351551" y="453684"/>
                  <a:pt x="358136" y="460269"/>
                </a:cubicBezTo>
                <a:cubicBezTo>
                  <a:pt x="364722" y="466855"/>
                  <a:pt x="372368" y="472045"/>
                  <a:pt x="381075" y="475840"/>
                </a:cubicBezTo>
                <a:cubicBezTo>
                  <a:pt x="389781" y="479636"/>
                  <a:pt x="399157" y="481533"/>
                  <a:pt x="409203" y="481533"/>
                </a:cubicBezTo>
                <a:cubicBezTo>
                  <a:pt x="402059" y="475729"/>
                  <a:pt x="396255" y="468585"/>
                  <a:pt x="391790" y="460102"/>
                </a:cubicBezTo>
                <a:cubicBezTo>
                  <a:pt x="387325" y="451619"/>
                  <a:pt x="385093" y="442689"/>
                  <a:pt x="385093" y="433313"/>
                </a:cubicBezTo>
                <a:cubicBezTo>
                  <a:pt x="385093" y="420588"/>
                  <a:pt x="388274" y="408645"/>
                  <a:pt x="394637" y="397482"/>
                </a:cubicBezTo>
                <a:cubicBezTo>
                  <a:pt x="400999" y="386320"/>
                  <a:pt x="409650" y="377502"/>
                  <a:pt x="420588" y="371028"/>
                </a:cubicBezTo>
                <a:lnTo>
                  <a:pt x="458763" y="534776"/>
                </a:lnTo>
                <a:cubicBezTo>
                  <a:pt x="450726" y="537455"/>
                  <a:pt x="442578" y="539241"/>
                  <a:pt x="434318" y="540134"/>
                </a:cubicBezTo>
                <a:cubicBezTo>
                  <a:pt x="426058" y="541027"/>
                  <a:pt x="417686" y="541474"/>
                  <a:pt x="409203" y="541474"/>
                </a:cubicBezTo>
                <a:cubicBezTo>
                  <a:pt x="392460" y="541474"/>
                  <a:pt x="376777" y="538348"/>
                  <a:pt x="362155" y="532097"/>
                </a:cubicBezTo>
                <a:cubicBezTo>
                  <a:pt x="347532" y="525847"/>
                  <a:pt x="334808" y="517252"/>
                  <a:pt x="323980" y="506313"/>
                </a:cubicBezTo>
                <a:cubicBezTo>
                  <a:pt x="313153" y="495374"/>
                  <a:pt x="304558" y="482649"/>
                  <a:pt x="298196" y="468139"/>
                </a:cubicBezTo>
                <a:cubicBezTo>
                  <a:pt x="291834" y="453628"/>
                  <a:pt x="288652" y="438001"/>
                  <a:pt x="288652" y="421258"/>
                </a:cubicBezTo>
                <a:cubicBezTo>
                  <a:pt x="288652" y="398264"/>
                  <a:pt x="293229" y="375828"/>
                  <a:pt x="302382" y="353950"/>
                </a:cubicBezTo>
                <a:cubicBezTo>
                  <a:pt x="311535" y="332073"/>
                  <a:pt x="324148" y="312874"/>
                  <a:pt x="340221" y="296354"/>
                </a:cubicBezTo>
                <a:cubicBezTo>
                  <a:pt x="348705" y="287870"/>
                  <a:pt x="357299" y="279499"/>
                  <a:pt x="366006" y="271239"/>
                </a:cubicBezTo>
                <a:cubicBezTo>
                  <a:pt x="374712" y="262979"/>
                  <a:pt x="383307" y="254607"/>
                  <a:pt x="391790" y="246124"/>
                </a:cubicBezTo>
                <a:close/>
                <a:moveTo>
                  <a:pt x="505979" y="192546"/>
                </a:moveTo>
                <a:cubicBezTo>
                  <a:pt x="503523" y="197011"/>
                  <a:pt x="500844" y="201197"/>
                  <a:pt x="497942" y="205103"/>
                </a:cubicBezTo>
                <a:cubicBezTo>
                  <a:pt x="495040" y="209010"/>
                  <a:pt x="492026" y="212861"/>
                  <a:pt x="488901" y="216656"/>
                </a:cubicBezTo>
                <a:lnTo>
                  <a:pt x="721965" y="216656"/>
                </a:lnTo>
                <a:lnTo>
                  <a:pt x="721965" y="192546"/>
                </a:lnTo>
                <a:close/>
                <a:moveTo>
                  <a:pt x="48221" y="192546"/>
                </a:moveTo>
                <a:lnTo>
                  <a:pt x="48221" y="577639"/>
                </a:lnTo>
                <a:lnTo>
                  <a:pt x="266217" y="577639"/>
                </a:lnTo>
                <a:cubicBezTo>
                  <a:pt x="261752" y="573844"/>
                  <a:pt x="257454" y="569993"/>
                  <a:pt x="253324" y="566086"/>
                </a:cubicBezTo>
                <a:cubicBezTo>
                  <a:pt x="249194" y="562179"/>
                  <a:pt x="245232" y="557994"/>
                  <a:pt x="241437" y="553529"/>
                </a:cubicBezTo>
                <a:lnTo>
                  <a:pt x="96106" y="553529"/>
                </a:lnTo>
                <a:lnTo>
                  <a:pt x="96106" y="457423"/>
                </a:lnTo>
                <a:lnTo>
                  <a:pt x="196230" y="457423"/>
                </a:lnTo>
                <a:cubicBezTo>
                  <a:pt x="195337" y="453405"/>
                  <a:pt x="194723" y="449386"/>
                  <a:pt x="194388" y="445368"/>
                </a:cubicBezTo>
                <a:cubicBezTo>
                  <a:pt x="194053" y="441350"/>
                  <a:pt x="193663" y="437331"/>
                  <a:pt x="193216" y="433313"/>
                </a:cubicBezTo>
                <a:lnTo>
                  <a:pt x="96106" y="433313"/>
                </a:lnTo>
                <a:lnTo>
                  <a:pt x="96106" y="336872"/>
                </a:lnTo>
                <a:lnTo>
                  <a:pt x="206946" y="336872"/>
                </a:lnTo>
                <a:cubicBezTo>
                  <a:pt x="208508" y="332854"/>
                  <a:pt x="210183" y="328836"/>
                  <a:pt x="211969" y="324817"/>
                </a:cubicBezTo>
                <a:cubicBezTo>
                  <a:pt x="213755" y="320799"/>
                  <a:pt x="215541" y="316780"/>
                  <a:pt x="217327" y="312762"/>
                </a:cubicBezTo>
                <a:lnTo>
                  <a:pt x="96106" y="312762"/>
                </a:lnTo>
                <a:lnTo>
                  <a:pt x="96106" y="216656"/>
                </a:lnTo>
                <a:lnTo>
                  <a:pt x="293006" y="216656"/>
                </a:lnTo>
                <a:lnTo>
                  <a:pt x="317116" y="192546"/>
                </a:lnTo>
                <a:close/>
                <a:moveTo>
                  <a:pt x="409203" y="84385"/>
                </a:moveTo>
                <a:cubicBezTo>
                  <a:pt x="415677" y="84385"/>
                  <a:pt x="421314" y="86729"/>
                  <a:pt x="426114" y="91417"/>
                </a:cubicBezTo>
                <a:cubicBezTo>
                  <a:pt x="430913" y="96105"/>
                  <a:pt x="433313" y="101686"/>
                  <a:pt x="433313" y="108160"/>
                </a:cubicBezTo>
                <a:cubicBezTo>
                  <a:pt x="433313" y="121555"/>
                  <a:pt x="430411" y="134224"/>
                  <a:pt x="424607" y="146167"/>
                </a:cubicBezTo>
                <a:cubicBezTo>
                  <a:pt x="418803" y="158111"/>
                  <a:pt x="410877" y="168548"/>
                  <a:pt x="400832" y="177477"/>
                </a:cubicBezTo>
                <a:cubicBezTo>
                  <a:pt x="399715" y="171450"/>
                  <a:pt x="398264" y="165478"/>
                  <a:pt x="396478" y="159562"/>
                </a:cubicBezTo>
                <a:cubicBezTo>
                  <a:pt x="394692" y="153646"/>
                  <a:pt x="392962" y="147730"/>
                  <a:pt x="391288" y="141814"/>
                </a:cubicBezTo>
                <a:cubicBezTo>
                  <a:pt x="389614" y="135898"/>
                  <a:pt x="388163" y="129927"/>
                  <a:pt x="386935" y="123899"/>
                </a:cubicBezTo>
                <a:cubicBezTo>
                  <a:pt x="385707" y="117872"/>
                  <a:pt x="385093" y="111844"/>
                  <a:pt x="385093" y="105816"/>
                </a:cubicBezTo>
                <a:cubicBezTo>
                  <a:pt x="385093" y="102914"/>
                  <a:pt x="385819" y="100180"/>
                  <a:pt x="387270" y="97612"/>
                </a:cubicBezTo>
                <a:cubicBezTo>
                  <a:pt x="388721" y="95045"/>
                  <a:pt x="390618" y="92757"/>
                  <a:pt x="392962" y="90748"/>
                </a:cubicBezTo>
                <a:cubicBezTo>
                  <a:pt x="395306" y="88738"/>
                  <a:pt x="397929" y="87176"/>
                  <a:pt x="400832" y="86060"/>
                </a:cubicBezTo>
                <a:cubicBezTo>
                  <a:pt x="403734" y="84943"/>
                  <a:pt x="406524" y="84385"/>
                  <a:pt x="409203" y="84385"/>
                </a:cubicBezTo>
                <a:close/>
                <a:moveTo>
                  <a:pt x="422263" y="48220"/>
                </a:moveTo>
                <a:cubicBezTo>
                  <a:pt x="414003" y="48220"/>
                  <a:pt x="406134" y="49783"/>
                  <a:pt x="398655" y="52908"/>
                </a:cubicBezTo>
                <a:cubicBezTo>
                  <a:pt x="391176" y="56033"/>
                  <a:pt x="384646" y="60275"/>
                  <a:pt x="379065" y="65633"/>
                </a:cubicBezTo>
                <a:cubicBezTo>
                  <a:pt x="373484" y="70991"/>
                  <a:pt x="369075" y="77353"/>
                  <a:pt x="365838" y="84720"/>
                </a:cubicBezTo>
                <a:cubicBezTo>
                  <a:pt x="362601" y="92087"/>
                  <a:pt x="360983" y="99901"/>
                  <a:pt x="360983" y="108160"/>
                </a:cubicBezTo>
                <a:cubicBezTo>
                  <a:pt x="360983" y="112402"/>
                  <a:pt x="361429" y="116309"/>
                  <a:pt x="362322" y="119881"/>
                </a:cubicBezTo>
                <a:lnTo>
                  <a:pt x="380405" y="197234"/>
                </a:lnTo>
                <a:lnTo>
                  <a:pt x="324818" y="252821"/>
                </a:lnTo>
                <a:cubicBezTo>
                  <a:pt x="320353" y="257286"/>
                  <a:pt x="315720" y="261695"/>
                  <a:pt x="310921" y="266049"/>
                </a:cubicBezTo>
                <a:cubicBezTo>
                  <a:pt x="306121" y="270402"/>
                  <a:pt x="301489" y="274922"/>
                  <a:pt x="297024" y="279611"/>
                </a:cubicBezTo>
                <a:cubicBezTo>
                  <a:pt x="288318" y="288987"/>
                  <a:pt x="280448" y="299200"/>
                  <a:pt x="273416" y="310251"/>
                </a:cubicBezTo>
                <a:cubicBezTo>
                  <a:pt x="266384" y="321301"/>
                  <a:pt x="260468" y="332910"/>
                  <a:pt x="255668" y="345076"/>
                </a:cubicBezTo>
                <a:cubicBezTo>
                  <a:pt x="250869" y="357243"/>
                  <a:pt x="247185" y="369800"/>
                  <a:pt x="244618" y="382749"/>
                </a:cubicBezTo>
                <a:cubicBezTo>
                  <a:pt x="242051" y="395697"/>
                  <a:pt x="240767" y="408533"/>
                  <a:pt x="240767" y="421258"/>
                </a:cubicBezTo>
                <a:cubicBezTo>
                  <a:pt x="240767" y="442912"/>
                  <a:pt x="244841" y="463227"/>
                  <a:pt x="252989" y="482203"/>
                </a:cubicBezTo>
                <a:cubicBezTo>
                  <a:pt x="261138" y="501178"/>
                  <a:pt x="272300" y="517754"/>
                  <a:pt x="286476" y="531930"/>
                </a:cubicBezTo>
                <a:cubicBezTo>
                  <a:pt x="300652" y="546106"/>
                  <a:pt x="317227" y="557268"/>
                  <a:pt x="336203" y="565416"/>
                </a:cubicBezTo>
                <a:cubicBezTo>
                  <a:pt x="355179" y="573565"/>
                  <a:pt x="375494" y="577639"/>
                  <a:pt x="397148" y="577639"/>
                </a:cubicBezTo>
                <a:cubicBezTo>
                  <a:pt x="409203" y="577639"/>
                  <a:pt x="420868" y="576969"/>
                  <a:pt x="432141" y="575630"/>
                </a:cubicBezTo>
                <a:cubicBezTo>
                  <a:pt x="443415" y="574290"/>
                  <a:pt x="454745" y="571053"/>
                  <a:pt x="466130" y="565919"/>
                </a:cubicBezTo>
                <a:cubicBezTo>
                  <a:pt x="467469" y="571723"/>
                  <a:pt x="469032" y="577695"/>
                  <a:pt x="470818" y="583834"/>
                </a:cubicBezTo>
                <a:cubicBezTo>
                  <a:pt x="472604" y="589973"/>
                  <a:pt x="474222" y="596168"/>
                  <a:pt x="475673" y="602419"/>
                </a:cubicBezTo>
                <a:cubicBezTo>
                  <a:pt x="477125" y="608670"/>
                  <a:pt x="478408" y="614920"/>
                  <a:pt x="479524" y="621171"/>
                </a:cubicBezTo>
                <a:cubicBezTo>
                  <a:pt x="480641" y="627422"/>
                  <a:pt x="481199" y="633561"/>
                  <a:pt x="481199" y="639589"/>
                </a:cubicBezTo>
                <a:cubicBezTo>
                  <a:pt x="481199" y="647849"/>
                  <a:pt x="479524" y="655495"/>
                  <a:pt x="476176" y="662527"/>
                </a:cubicBezTo>
                <a:cubicBezTo>
                  <a:pt x="472827" y="669559"/>
                  <a:pt x="468307" y="675698"/>
                  <a:pt x="462614" y="680944"/>
                </a:cubicBezTo>
                <a:cubicBezTo>
                  <a:pt x="456921" y="686190"/>
                  <a:pt x="450391" y="690320"/>
                  <a:pt x="443024" y="693334"/>
                </a:cubicBezTo>
                <a:cubicBezTo>
                  <a:pt x="435657" y="696348"/>
                  <a:pt x="427955" y="697855"/>
                  <a:pt x="419919" y="697855"/>
                </a:cubicBezTo>
                <a:cubicBezTo>
                  <a:pt x="410543" y="697855"/>
                  <a:pt x="401669" y="695734"/>
                  <a:pt x="393297" y="691492"/>
                </a:cubicBezTo>
                <a:cubicBezTo>
                  <a:pt x="384926" y="687251"/>
                  <a:pt x="377949" y="681447"/>
                  <a:pt x="372368" y="674080"/>
                </a:cubicBezTo>
                <a:cubicBezTo>
                  <a:pt x="377280" y="674080"/>
                  <a:pt x="381968" y="673131"/>
                  <a:pt x="386432" y="671233"/>
                </a:cubicBezTo>
                <a:cubicBezTo>
                  <a:pt x="390897" y="669336"/>
                  <a:pt x="394804" y="666768"/>
                  <a:pt x="398153" y="663531"/>
                </a:cubicBezTo>
                <a:cubicBezTo>
                  <a:pt x="401501" y="660294"/>
                  <a:pt x="404180" y="656499"/>
                  <a:pt x="406189" y="652146"/>
                </a:cubicBezTo>
                <a:cubicBezTo>
                  <a:pt x="408199" y="647793"/>
                  <a:pt x="409203" y="643049"/>
                  <a:pt x="409203" y="637914"/>
                </a:cubicBezTo>
                <a:cubicBezTo>
                  <a:pt x="409203" y="633003"/>
                  <a:pt x="408254" y="628315"/>
                  <a:pt x="406357" y="623850"/>
                </a:cubicBezTo>
                <a:cubicBezTo>
                  <a:pt x="404459" y="619385"/>
                  <a:pt x="401892" y="615534"/>
                  <a:pt x="398655" y="612297"/>
                </a:cubicBezTo>
                <a:cubicBezTo>
                  <a:pt x="395418" y="609060"/>
                  <a:pt x="391567" y="606493"/>
                  <a:pt x="387102" y="604595"/>
                </a:cubicBezTo>
                <a:cubicBezTo>
                  <a:pt x="382637" y="602698"/>
                  <a:pt x="377949" y="601749"/>
                  <a:pt x="373038" y="601749"/>
                </a:cubicBezTo>
                <a:cubicBezTo>
                  <a:pt x="367903" y="601749"/>
                  <a:pt x="363159" y="602698"/>
                  <a:pt x="358806" y="604595"/>
                </a:cubicBezTo>
                <a:cubicBezTo>
                  <a:pt x="354453" y="606493"/>
                  <a:pt x="350658" y="609060"/>
                  <a:pt x="347421" y="612297"/>
                </a:cubicBezTo>
                <a:cubicBezTo>
                  <a:pt x="344184" y="615534"/>
                  <a:pt x="341617" y="619385"/>
                  <a:pt x="339719" y="623850"/>
                </a:cubicBezTo>
                <a:cubicBezTo>
                  <a:pt x="337821" y="628315"/>
                  <a:pt x="336873" y="633003"/>
                  <a:pt x="336873" y="637914"/>
                </a:cubicBezTo>
                <a:cubicBezTo>
                  <a:pt x="336873" y="649523"/>
                  <a:pt x="339105" y="660462"/>
                  <a:pt x="343570" y="670731"/>
                </a:cubicBezTo>
                <a:cubicBezTo>
                  <a:pt x="348035" y="681000"/>
                  <a:pt x="354062" y="689930"/>
                  <a:pt x="361653" y="697520"/>
                </a:cubicBezTo>
                <a:cubicBezTo>
                  <a:pt x="369243" y="705110"/>
                  <a:pt x="378172" y="711082"/>
                  <a:pt x="388442" y="715435"/>
                </a:cubicBezTo>
                <a:cubicBezTo>
                  <a:pt x="398711" y="719788"/>
                  <a:pt x="409650" y="721965"/>
                  <a:pt x="421258" y="721965"/>
                </a:cubicBezTo>
                <a:cubicBezTo>
                  <a:pt x="431751" y="721965"/>
                  <a:pt x="442020" y="719900"/>
                  <a:pt x="452066" y="715770"/>
                </a:cubicBezTo>
                <a:cubicBezTo>
                  <a:pt x="462112" y="711640"/>
                  <a:pt x="471041" y="706003"/>
                  <a:pt x="478855" y="698859"/>
                </a:cubicBezTo>
                <a:cubicBezTo>
                  <a:pt x="486668" y="691716"/>
                  <a:pt x="492975" y="683344"/>
                  <a:pt x="497774" y="673745"/>
                </a:cubicBezTo>
                <a:cubicBezTo>
                  <a:pt x="502574" y="664145"/>
                  <a:pt x="504974" y="653876"/>
                  <a:pt x="504974" y="642937"/>
                </a:cubicBezTo>
                <a:cubicBezTo>
                  <a:pt x="504974" y="638696"/>
                  <a:pt x="504416" y="634008"/>
                  <a:pt x="503300" y="628873"/>
                </a:cubicBezTo>
                <a:lnTo>
                  <a:pt x="486557" y="555203"/>
                </a:lnTo>
                <a:cubicBezTo>
                  <a:pt x="507541" y="541585"/>
                  <a:pt x="523950" y="524117"/>
                  <a:pt x="535781" y="502797"/>
                </a:cubicBezTo>
                <a:cubicBezTo>
                  <a:pt x="547613" y="481477"/>
                  <a:pt x="553529" y="458316"/>
                  <a:pt x="553529" y="433313"/>
                </a:cubicBezTo>
                <a:cubicBezTo>
                  <a:pt x="553529" y="416346"/>
                  <a:pt x="550348" y="400496"/>
                  <a:pt x="543986" y="385762"/>
                </a:cubicBezTo>
                <a:cubicBezTo>
                  <a:pt x="537623" y="371028"/>
                  <a:pt x="528917" y="358248"/>
                  <a:pt x="517866" y="347420"/>
                </a:cubicBezTo>
                <a:cubicBezTo>
                  <a:pt x="506816" y="336593"/>
                  <a:pt x="493924" y="328110"/>
                  <a:pt x="479190" y="321971"/>
                </a:cubicBezTo>
                <a:cubicBezTo>
                  <a:pt x="464456" y="315832"/>
                  <a:pt x="448605" y="312762"/>
                  <a:pt x="431639" y="312762"/>
                </a:cubicBezTo>
                <a:lnTo>
                  <a:pt x="411882" y="226032"/>
                </a:lnTo>
                <a:cubicBezTo>
                  <a:pt x="421035" y="216656"/>
                  <a:pt x="429797" y="207950"/>
                  <a:pt x="438169" y="199913"/>
                </a:cubicBezTo>
                <a:cubicBezTo>
                  <a:pt x="446540" y="191876"/>
                  <a:pt x="453907" y="183449"/>
                  <a:pt x="460270" y="174631"/>
                </a:cubicBezTo>
                <a:cubicBezTo>
                  <a:pt x="466632" y="165813"/>
                  <a:pt x="471711" y="156102"/>
                  <a:pt x="475506" y="145498"/>
                </a:cubicBezTo>
                <a:cubicBezTo>
                  <a:pt x="479301" y="134894"/>
                  <a:pt x="481199" y="122448"/>
                  <a:pt x="481199" y="108160"/>
                </a:cubicBezTo>
                <a:cubicBezTo>
                  <a:pt x="481199" y="100124"/>
                  <a:pt x="479692" y="92478"/>
                  <a:pt x="476678" y="85222"/>
                </a:cubicBezTo>
                <a:cubicBezTo>
                  <a:pt x="473664" y="77967"/>
                  <a:pt x="469479" y="71605"/>
                  <a:pt x="464121" y="66135"/>
                </a:cubicBezTo>
                <a:cubicBezTo>
                  <a:pt x="458763" y="60666"/>
                  <a:pt x="452512" y="56312"/>
                  <a:pt x="445368" y="53075"/>
                </a:cubicBezTo>
                <a:cubicBezTo>
                  <a:pt x="438225" y="49838"/>
                  <a:pt x="430523" y="48220"/>
                  <a:pt x="422263" y="48220"/>
                </a:cubicBezTo>
                <a:close/>
                <a:moveTo>
                  <a:pt x="422263" y="0"/>
                </a:moveTo>
                <a:cubicBezTo>
                  <a:pt x="437220" y="0"/>
                  <a:pt x="451173" y="2846"/>
                  <a:pt x="464121" y="8539"/>
                </a:cubicBezTo>
                <a:cubicBezTo>
                  <a:pt x="477069" y="14231"/>
                  <a:pt x="488398" y="21989"/>
                  <a:pt x="498109" y="31812"/>
                </a:cubicBezTo>
                <a:cubicBezTo>
                  <a:pt x="507820" y="41634"/>
                  <a:pt x="515466" y="53131"/>
                  <a:pt x="521047" y="66303"/>
                </a:cubicBezTo>
                <a:cubicBezTo>
                  <a:pt x="526629" y="79474"/>
                  <a:pt x="529419" y="93427"/>
                  <a:pt x="529419" y="108160"/>
                </a:cubicBezTo>
                <a:cubicBezTo>
                  <a:pt x="529419" y="120662"/>
                  <a:pt x="528080" y="132717"/>
                  <a:pt x="525401" y="144326"/>
                </a:cubicBezTo>
                <a:lnTo>
                  <a:pt x="770186" y="144326"/>
                </a:lnTo>
                <a:lnTo>
                  <a:pt x="770186" y="625859"/>
                </a:lnTo>
                <a:lnTo>
                  <a:pt x="551520" y="625859"/>
                </a:lnTo>
                <a:cubicBezTo>
                  <a:pt x="551967" y="628985"/>
                  <a:pt x="552301" y="631943"/>
                  <a:pt x="552525" y="634733"/>
                </a:cubicBezTo>
                <a:cubicBezTo>
                  <a:pt x="552748" y="637524"/>
                  <a:pt x="552859" y="640482"/>
                  <a:pt x="552859" y="643607"/>
                </a:cubicBezTo>
                <a:cubicBezTo>
                  <a:pt x="552859" y="661020"/>
                  <a:pt x="549232" y="677428"/>
                  <a:pt x="541976" y="692832"/>
                </a:cubicBezTo>
                <a:cubicBezTo>
                  <a:pt x="534721" y="708236"/>
                  <a:pt x="524954" y="721686"/>
                  <a:pt x="512676" y="733183"/>
                </a:cubicBezTo>
                <a:cubicBezTo>
                  <a:pt x="500398" y="744680"/>
                  <a:pt x="486333" y="753721"/>
                  <a:pt x="470483" y="760307"/>
                </a:cubicBezTo>
                <a:cubicBezTo>
                  <a:pt x="454633" y="766892"/>
                  <a:pt x="438225" y="770185"/>
                  <a:pt x="421258" y="770185"/>
                </a:cubicBezTo>
                <a:cubicBezTo>
                  <a:pt x="402952" y="770185"/>
                  <a:pt x="385763" y="766725"/>
                  <a:pt x="369689" y="759805"/>
                </a:cubicBezTo>
                <a:cubicBezTo>
                  <a:pt x="353616" y="752884"/>
                  <a:pt x="339552" y="743452"/>
                  <a:pt x="327497" y="731509"/>
                </a:cubicBezTo>
                <a:cubicBezTo>
                  <a:pt x="315441" y="719565"/>
                  <a:pt x="305954" y="705557"/>
                  <a:pt x="299033" y="689483"/>
                </a:cubicBezTo>
                <a:cubicBezTo>
                  <a:pt x="292113" y="673410"/>
                  <a:pt x="288652" y="656220"/>
                  <a:pt x="288652" y="637914"/>
                </a:cubicBezTo>
                <a:lnTo>
                  <a:pt x="288652" y="625859"/>
                </a:lnTo>
                <a:lnTo>
                  <a:pt x="0" y="625859"/>
                </a:lnTo>
                <a:lnTo>
                  <a:pt x="0" y="144326"/>
                </a:lnTo>
                <a:lnTo>
                  <a:pt x="318790" y="144326"/>
                </a:lnTo>
                <a:cubicBezTo>
                  <a:pt x="317004" y="138298"/>
                  <a:pt x="315553" y="132215"/>
                  <a:pt x="314437" y="126076"/>
                </a:cubicBezTo>
                <a:cubicBezTo>
                  <a:pt x="313321" y="119937"/>
                  <a:pt x="312763" y="113630"/>
                  <a:pt x="312763" y="107156"/>
                </a:cubicBezTo>
                <a:cubicBezTo>
                  <a:pt x="312763" y="92422"/>
                  <a:pt x="315776" y="78581"/>
                  <a:pt x="321804" y="65633"/>
                </a:cubicBezTo>
                <a:cubicBezTo>
                  <a:pt x="327831" y="52685"/>
                  <a:pt x="335868" y="41355"/>
                  <a:pt x="345914" y="31644"/>
                </a:cubicBezTo>
                <a:cubicBezTo>
                  <a:pt x="355960" y="21933"/>
                  <a:pt x="367568" y="14231"/>
                  <a:pt x="380740" y="8539"/>
                </a:cubicBezTo>
                <a:cubicBezTo>
                  <a:pt x="393911" y="2846"/>
                  <a:pt x="407752" y="0"/>
                  <a:pt x="4222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 txBox="1"/>
          <p:nvPr/>
        </p:nvSpPr>
        <p:spPr>
          <a:xfrm flipH="1">
            <a:off x="4363297" y="1965975"/>
            <a:ext cx="1582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TECHNIQUES</a:t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"/>
          <p:cNvSpPr txBox="1"/>
          <p:nvPr/>
        </p:nvSpPr>
        <p:spPr>
          <a:xfrm flipH="1">
            <a:off x="6523433" y="1965934"/>
            <a:ext cx="1582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INSPIRATION</a:t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"/>
          <p:cNvSpPr txBox="1"/>
          <p:nvPr/>
        </p:nvSpPr>
        <p:spPr>
          <a:xfrm flipH="1">
            <a:off x="8786075" y="1965977"/>
            <a:ext cx="1582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DISCUSSION</a:t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2017050" y="2569875"/>
            <a:ext cx="1434300" cy="1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brief introduction of the whole project. 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548563" y="2562225"/>
            <a:ext cx="1180500" cy="1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Main techniques used in this projects. 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6753913" y="2681700"/>
            <a:ext cx="1180500" cy="1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references of songs and the story. 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8773451" y="2681700"/>
            <a:ext cx="1434300" cy="1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Places of improvements and Q &amp; A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"/>
          <p:cNvSpPr/>
          <p:nvPr/>
        </p:nvSpPr>
        <p:spPr>
          <a:xfrm>
            <a:off x="213000" y="104413"/>
            <a:ext cx="12192000" cy="6858000"/>
          </a:xfrm>
          <a:prstGeom prst="rect">
            <a:avLst/>
          </a:prstGeom>
          <a:solidFill>
            <a:schemeClr val="dk1">
              <a:alpha val="4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7" name="Google Shape;147;p3"/>
          <p:cNvGrpSpPr/>
          <p:nvPr/>
        </p:nvGrpSpPr>
        <p:grpSpPr>
          <a:xfrm>
            <a:off x="0" y="2795588"/>
            <a:ext cx="3429000" cy="676275"/>
            <a:chOff x="0" y="2838450"/>
            <a:chExt cx="12192000" cy="676275"/>
          </a:xfrm>
        </p:grpSpPr>
        <p:cxnSp>
          <p:nvCxnSpPr>
            <p:cNvPr id="148" name="Google Shape;148;p3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3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" name="Google Shape;150;p3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" name="Google Shape;151;p3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3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53" name="Google Shape;153;p3"/>
          <p:cNvGrpSpPr/>
          <p:nvPr/>
        </p:nvGrpSpPr>
        <p:grpSpPr>
          <a:xfrm>
            <a:off x="8763000" y="2795588"/>
            <a:ext cx="3429000" cy="676275"/>
            <a:chOff x="0" y="2838450"/>
            <a:chExt cx="12192000" cy="676275"/>
          </a:xfrm>
        </p:grpSpPr>
        <p:cxnSp>
          <p:nvCxnSpPr>
            <p:cNvPr id="154" name="Google Shape;154;p3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3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" name="Google Shape;156;p3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" name="Google Shape;157;p3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" name="Google Shape;158;p3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59" name="Google Shape;159;p3"/>
          <p:cNvSpPr txBox="1"/>
          <p:nvPr/>
        </p:nvSpPr>
        <p:spPr>
          <a:xfrm>
            <a:off x="4898447" y="1216600"/>
            <a:ext cx="2211300" cy="28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sz="88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"/>
          <p:cNvSpPr txBox="1"/>
          <p:nvPr/>
        </p:nvSpPr>
        <p:spPr>
          <a:xfrm>
            <a:off x="4496627" y="3271800"/>
            <a:ext cx="2767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INTRODUCTION</a:t>
            </a:r>
            <a:endParaRPr b="1" sz="28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61" name="Google Shape;161;p3"/>
          <p:cNvSpPr txBox="1"/>
          <p:nvPr/>
        </p:nvSpPr>
        <p:spPr>
          <a:xfrm>
            <a:off x="3245142" y="4133412"/>
            <a:ext cx="551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4"/>
          <p:cNvSpPr/>
          <p:nvPr/>
        </p:nvSpPr>
        <p:spPr>
          <a:xfrm>
            <a:off x="62800" y="-95750"/>
            <a:ext cx="12192000" cy="6858000"/>
          </a:xfrm>
          <a:prstGeom prst="rect">
            <a:avLst/>
          </a:prstGeom>
          <a:solidFill>
            <a:schemeClr val="dk1">
              <a:alpha val="4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8" name="Google Shape;168;p4"/>
          <p:cNvGrpSpPr/>
          <p:nvPr/>
        </p:nvGrpSpPr>
        <p:grpSpPr>
          <a:xfrm>
            <a:off x="0" y="380050"/>
            <a:ext cx="12192000" cy="646200"/>
            <a:chOff x="0" y="380050"/>
            <a:chExt cx="12192000" cy="646200"/>
          </a:xfrm>
        </p:grpSpPr>
        <p:cxnSp>
          <p:nvCxnSpPr>
            <p:cNvPr id="169" name="Google Shape;169;p4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" name="Google Shape;171;p4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" name="Google Shape;172;p4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" name="Google Shape;173;p4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" name="Google Shape;174;p4"/>
            <p:cNvCxnSpPr/>
            <p:nvPr/>
          </p:nvCxnSpPr>
          <p:spPr>
            <a:xfrm>
              <a:off x="876300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" name="Google Shape;175;p4"/>
            <p:cNvCxnSpPr/>
            <p:nvPr/>
          </p:nvCxnSpPr>
          <p:spPr>
            <a:xfrm>
              <a:off x="876300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" name="Google Shape;176;p4"/>
            <p:cNvCxnSpPr/>
            <p:nvPr/>
          </p:nvCxnSpPr>
          <p:spPr>
            <a:xfrm>
              <a:off x="876300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4"/>
            <p:cNvCxnSpPr/>
            <p:nvPr/>
          </p:nvCxnSpPr>
          <p:spPr>
            <a:xfrm>
              <a:off x="876300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" name="Google Shape;178;p4"/>
            <p:cNvCxnSpPr/>
            <p:nvPr/>
          </p:nvCxnSpPr>
          <p:spPr>
            <a:xfrm>
              <a:off x="876300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9" name="Google Shape;179;p4"/>
            <p:cNvSpPr txBox="1"/>
            <p:nvPr/>
          </p:nvSpPr>
          <p:spPr>
            <a:xfrm>
              <a:off x="4248724" y="380050"/>
              <a:ext cx="34290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F2F2F2"/>
                  </a:solidFill>
                  <a:latin typeface="Candara"/>
                  <a:ea typeface="Candara"/>
                  <a:cs typeface="Candara"/>
                  <a:sym typeface="Candara"/>
                </a:rPr>
                <a:t>INTRODUCTION</a:t>
              </a:r>
              <a:endParaRPr b="1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180" name="Google Shape;180;p4"/>
          <p:cNvSpPr/>
          <p:nvPr/>
        </p:nvSpPr>
        <p:spPr>
          <a:xfrm>
            <a:off x="5795515" y="3961387"/>
            <a:ext cx="719963" cy="720123"/>
          </a:xfrm>
          <a:custGeom>
            <a:rect b="b" l="l" r="r" t="t"/>
            <a:pathLst>
              <a:path extrusionOk="0" h="770185" w="746076">
                <a:moveTo>
                  <a:pt x="553529" y="697855"/>
                </a:moveTo>
                <a:lnTo>
                  <a:pt x="553529" y="721965"/>
                </a:lnTo>
                <a:lnTo>
                  <a:pt x="697855" y="721965"/>
                </a:lnTo>
                <a:lnTo>
                  <a:pt x="697855" y="697855"/>
                </a:lnTo>
                <a:close/>
                <a:moveTo>
                  <a:pt x="385093" y="697855"/>
                </a:moveTo>
                <a:lnTo>
                  <a:pt x="385093" y="721965"/>
                </a:lnTo>
                <a:lnTo>
                  <a:pt x="529419" y="721965"/>
                </a:lnTo>
                <a:lnTo>
                  <a:pt x="529419" y="697855"/>
                </a:lnTo>
                <a:close/>
                <a:moveTo>
                  <a:pt x="216657" y="697855"/>
                </a:moveTo>
                <a:lnTo>
                  <a:pt x="216657" y="721965"/>
                </a:lnTo>
                <a:lnTo>
                  <a:pt x="360983" y="721965"/>
                </a:lnTo>
                <a:lnTo>
                  <a:pt x="360983" y="697855"/>
                </a:lnTo>
                <a:close/>
                <a:moveTo>
                  <a:pt x="48221" y="697855"/>
                </a:moveTo>
                <a:lnTo>
                  <a:pt x="48221" y="721965"/>
                </a:lnTo>
                <a:lnTo>
                  <a:pt x="192547" y="721965"/>
                </a:lnTo>
                <a:lnTo>
                  <a:pt x="192547" y="697855"/>
                </a:lnTo>
                <a:close/>
                <a:moveTo>
                  <a:pt x="505309" y="349932"/>
                </a:moveTo>
                <a:lnTo>
                  <a:pt x="505309" y="373037"/>
                </a:lnTo>
                <a:cubicBezTo>
                  <a:pt x="505309" y="376386"/>
                  <a:pt x="506481" y="379232"/>
                  <a:pt x="508825" y="381576"/>
                </a:cubicBezTo>
                <a:cubicBezTo>
                  <a:pt x="511169" y="383921"/>
                  <a:pt x="514015" y="385093"/>
                  <a:pt x="517364" y="385093"/>
                </a:cubicBezTo>
                <a:lnTo>
                  <a:pt x="565584" y="385093"/>
                </a:lnTo>
                <a:cubicBezTo>
                  <a:pt x="568933" y="385093"/>
                  <a:pt x="571779" y="383921"/>
                  <a:pt x="574123" y="381576"/>
                </a:cubicBezTo>
                <a:cubicBezTo>
                  <a:pt x="576467" y="379232"/>
                  <a:pt x="577639" y="376386"/>
                  <a:pt x="577639" y="373037"/>
                </a:cubicBezTo>
                <a:lnTo>
                  <a:pt x="577639" y="349932"/>
                </a:lnTo>
                <a:cubicBezTo>
                  <a:pt x="577193" y="353057"/>
                  <a:pt x="575853" y="355680"/>
                  <a:pt x="573621" y="357801"/>
                </a:cubicBezTo>
                <a:cubicBezTo>
                  <a:pt x="571389" y="359922"/>
                  <a:pt x="568710" y="360982"/>
                  <a:pt x="565584" y="360982"/>
                </a:cubicBezTo>
                <a:lnTo>
                  <a:pt x="517364" y="360982"/>
                </a:lnTo>
                <a:cubicBezTo>
                  <a:pt x="514239" y="360982"/>
                  <a:pt x="511504" y="359922"/>
                  <a:pt x="509160" y="357801"/>
                </a:cubicBezTo>
                <a:cubicBezTo>
                  <a:pt x="506816" y="355680"/>
                  <a:pt x="505532" y="353057"/>
                  <a:pt x="505309" y="349932"/>
                </a:cubicBezTo>
                <a:close/>
                <a:moveTo>
                  <a:pt x="336873" y="349932"/>
                </a:moveTo>
                <a:lnTo>
                  <a:pt x="336873" y="373037"/>
                </a:lnTo>
                <a:cubicBezTo>
                  <a:pt x="336873" y="376386"/>
                  <a:pt x="338045" y="379232"/>
                  <a:pt x="340389" y="381576"/>
                </a:cubicBezTo>
                <a:cubicBezTo>
                  <a:pt x="342733" y="383921"/>
                  <a:pt x="345579" y="385093"/>
                  <a:pt x="348928" y="385093"/>
                </a:cubicBezTo>
                <a:lnTo>
                  <a:pt x="397148" y="385093"/>
                </a:lnTo>
                <a:cubicBezTo>
                  <a:pt x="400497" y="385093"/>
                  <a:pt x="403343" y="383921"/>
                  <a:pt x="405687" y="381576"/>
                </a:cubicBezTo>
                <a:cubicBezTo>
                  <a:pt x="408031" y="379232"/>
                  <a:pt x="409203" y="376386"/>
                  <a:pt x="409203" y="373037"/>
                </a:cubicBezTo>
                <a:lnTo>
                  <a:pt x="409203" y="349932"/>
                </a:lnTo>
                <a:cubicBezTo>
                  <a:pt x="408757" y="353057"/>
                  <a:pt x="407417" y="355680"/>
                  <a:pt x="405185" y="357801"/>
                </a:cubicBezTo>
                <a:cubicBezTo>
                  <a:pt x="402952" y="359922"/>
                  <a:pt x="400273" y="360982"/>
                  <a:pt x="397148" y="360982"/>
                </a:cubicBezTo>
                <a:lnTo>
                  <a:pt x="348928" y="360982"/>
                </a:lnTo>
                <a:cubicBezTo>
                  <a:pt x="345802" y="360982"/>
                  <a:pt x="343068" y="359922"/>
                  <a:pt x="340724" y="357801"/>
                </a:cubicBezTo>
                <a:cubicBezTo>
                  <a:pt x="338380" y="355680"/>
                  <a:pt x="337096" y="353057"/>
                  <a:pt x="336873" y="349932"/>
                </a:cubicBezTo>
                <a:close/>
                <a:moveTo>
                  <a:pt x="168436" y="349932"/>
                </a:moveTo>
                <a:lnTo>
                  <a:pt x="168436" y="373037"/>
                </a:lnTo>
                <a:cubicBezTo>
                  <a:pt x="168436" y="376386"/>
                  <a:pt x="169609" y="379232"/>
                  <a:pt x="171953" y="381576"/>
                </a:cubicBezTo>
                <a:cubicBezTo>
                  <a:pt x="174297" y="383921"/>
                  <a:pt x="177143" y="385093"/>
                  <a:pt x="180492" y="385093"/>
                </a:cubicBezTo>
                <a:lnTo>
                  <a:pt x="228712" y="385093"/>
                </a:lnTo>
                <a:cubicBezTo>
                  <a:pt x="232060" y="385093"/>
                  <a:pt x="234907" y="383921"/>
                  <a:pt x="237251" y="381576"/>
                </a:cubicBezTo>
                <a:cubicBezTo>
                  <a:pt x="239595" y="379232"/>
                  <a:pt x="240767" y="376386"/>
                  <a:pt x="240767" y="373037"/>
                </a:cubicBezTo>
                <a:lnTo>
                  <a:pt x="240767" y="349932"/>
                </a:lnTo>
                <a:cubicBezTo>
                  <a:pt x="240320" y="353057"/>
                  <a:pt x="238981" y="355680"/>
                  <a:pt x="236749" y="357801"/>
                </a:cubicBezTo>
                <a:cubicBezTo>
                  <a:pt x="234516" y="359922"/>
                  <a:pt x="231837" y="360982"/>
                  <a:pt x="228712" y="360982"/>
                </a:cubicBezTo>
                <a:lnTo>
                  <a:pt x="180492" y="360982"/>
                </a:lnTo>
                <a:cubicBezTo>
                  <a:pt x="177366" y="360982"/>
                  <a:pt x="174631" y="359922"/>
                  <a:pt x="172287" y="357801"/>
                </a:cubicBezTo>
                <a:cubicBezTo>
                  <a:pt x="169943" y="355680"/>
                  <a:pt x="168660" y="353057"/>
                  <a:pt x="168436" y="349932"/>
                </a:cubicBezTo>
                <a:close/>
                <a:moveTo>
                  <a:pt x="601750" y="48220"/>
                </a:moveTo>
                <a:lnTo>
                  <a:pt x="601750" y="385093"/>
                </a:lnTo>
                <a:cubicBezTo>
                  <a:pt x="601750" y="390674"/>
                  <a:pt x="600689" y="395027"/>
                  <a:pt x="598568" y="398152"/>
                </a:cubicBezTo>
                <a:cubicBezTo>
                  <a:pt x="596448" y="401278"/>
                  <a:pt x="593713" y="403677"/>
                  <a:pt x="590364" y="405352"/>
                </a:cubicBezTo>
                <a:cubicBezTo>
                  <a:pt x="587016" y="407026"/>
                  <a:pt x="583220" y="408086"/>
                  <a:pt x="578979" y="408533"/>
                </a:cubicBezTo>
                <a:cubicBezTo>
                  <a:pt x="574737" y="408979"/>
                  <a:pt x="570496" y="409203"/>
                  <a:pt x="566254" y="409203"/>
                </a:cubicBezTo>
                <a:lnTo>
                  <a:pt x="553529" y="409203"/>
                </a:lnTo>
                <a:lnTo>
                  <a:pt x="553529" y="674080"/>
                </a:lnTo>
                <a:lnTo>
                  <a:pt x="697855" y="674080"/>
                </a:lnTo>
                <a:lnTo>
                  <a:pt x="697855" y="48220"/>
                </a:lnTo>
                <a:close/>
                <a:moveTo>
                  <a:pt x="433313" y="48220"/>
                </a:moveTo>
                <a:lnTo>
                  <a:pt x="433313" y="385093"/>
                </a:lnTo>
                <a:cubicBezTo>
                  <a:pt x="433313" y="390674"/>
                  <a:pt x="432253" y="395027"/>
                  <a:pt x="430132" y="398152"/>
                </a:cubicBezTo>
                <a:cubicBezTo>
                  <a:pt x="428011" y="401278"/>
                  <a:pt x="425277" y="403677"/>
                  <a:pt x="421928" y="405352"/>
                </a:cubicBezTo>
                <a:cubicBezTo>
                  <a:pt x="418579" y="407026"/>
                  <a:pt x="414784" y="408086"/>
                  <a:pt x="410543" y="408533"/>
                </a:cubicBezTo>
                <a:cubicBezTo>
                  <a:pt x="406301" y="408979"/>
                  <a:pt x="402059" y="409203"/>
                  <a:pt x="397818" y="409203"/>
                </a:cubicBezTo>
                <a:lnTo>
                  <a:pt x="385093" y="409203"/>
                </a:lnTo>
                <a:lnTo>
                  <a:pt x="385093" y="674080"/>
                </a:lnTo>
                <a:lnTo>
                  <a:pt x="529419" y="674080"/>
                </a:lnTo>
                <a:lnTo>
                  <a:pt x="529419" y="409203"/>
                </a:lnTo>
                <a:lnTo>
                  <a:pt x="516694" y="409203"/>
                </a:lnTo>
                <a:cubicBezTo>
                  <a:pt x="512453" y="409203"/>
                  <a:pt x="508211" y="408979"/>
                  <a:pt x="503969" y="408533"/>
                </a:cubicBezTo>
                <a:cubicBezTo>
                  <a:pt x="499728" y="408086"/>
                  <a:pt x="495933" y="407026"/>
                  <a:pt x="492584" y="405352"/>
                </a:cubicBezTo>
                <a:cubicBezTo>
                  <a:pt x="489235" y="403677"/>
                  <a:pt x="486501" y="401278"/>
                  <a:pt x="484380" y="398152"/>
                </a:cubicBezTo>
                <a:cubicBezTo>
                  <a:pt x="482259" y="395027"/>
                  <a:pt x="481199" y="390674"/>
                  <a:pt x="481199" y="385093"/>
                </a:cubicBezTo>
                <a:lnTo>
                  <a:pt x="481199" y="48220"/>
                </a:lnTo>
                <a:close/>
                <a:moveTo>
                  <a:pt x="264877" y="48220"/>
                </a:moveTo>
                <a:lnTo>
                  <a:pt x="264877" y="385093"/>
                </a:lnTo>
                <a:cubicBezTo>
                  <a:pt x="264877" y="390674"/>
                  <a:pt x="263817" y="395027"/>
                  <a:pt x="261696" y="398152"/>
                </a:cubicBezTo>
                <a:cubicBezTo>
                  <a:pt x="259575" y="401278"/>
                  <a:pt x="256840" y="403677"/>
                  <a:pt x="253492" y="405352"/>
                </a:cubicBezTo>
                <a:cubicBezTo>
                  <a:pt x="250143" y="407026"/>
                  <a:pt x="246348" y="408086"/>
                  <a:pt x="242106" y="408533"/>
                </a:cubicBezTo>
                <a:cubicBezTo>
                  <a:pt x="237865" y="408979"/>
                  <a:pt x="233623" y="409203"/>
                  <a:pt x="229382" y="409203"/>
                </a:cubicBezTo>
                <a:lnTo>
                  <a:pt x="216657" y="409203"/>
                </a:lnTo>
                <a:lnTo>
                  <a:pt x="216657" y="674080"/>
                </a:lnTo>
                <a:lnTo>
                  <a:pt x="360983" y="674080"/>
                </a:lnTo>
                <a:lnTo>
                  <a:pt x="360983" y="409203"/>
                </a:lnTo>
                <a:lnTo>
                  <a:pt x="348258" y="409203"/>
                </a:lnTo>
                <a:cubicBezTo>
                  <a:pt x="344016" y="409203"/>
                  <a:pt x="339775" y="408979"/>
                  <a:pt x="335533" y="408533"/>
                </a:cubicBezTo>
                <a:cubicBezTo>
                  <a:pt x="331292" y="408086"/>
                  <a:pt x="327497" y="407026"/>
                  <a:pt x="324148" y="405352"/>
                </a:cubicBezTo>
                <a:cubicBezTo>
                  <a:pt x="320799" y="403677"/>
                  <a:pt x="318065" y="401278"/>
                  <a:pt x="315944" y="398152"/>
                </a:cubicBezTo>
                <a:cubicBezTo>
                  <a:pt x="313823" y="395027"/>
                  <a:pt x="312763" y="390674"/>
                  <a:pt x="312763" y="385093"/>
                </a:cubicBezTo>
                <a:lnTo>
                  <a:pt x="312763" y="48220"/>
                </a:lnTo>
                <a:close/>
                <a:moveTo>
                  <a:pt x="48221" y="48220"/>
                </a:moveTo>
                <a:lnTo>
                  <a:pt x="48221" y="674080"/>
                </a:lnTo>
                <a:lnTo>
                  <a:pt x="192547" y="674080"/>
                </a:lnTo>
                <a:lnTo>
                  <a:pt x="192547" y="409203"/>
                </a:lnTo>
                <a:lnTo>
                  <a:pt x="179822" y="409203"/>
                </a:lnTo>
                <a:cubicBezTo>
                  <a:pt x="175580" y="409203"/>
                  <a:pt x="171339" y="408979"/>
                  <a:pt x="167097" y="408533"/>
                </a:cubicBezTo>
                <a:cubicBezTo>
                  <a:pt x="162855" y="408086"/>
                  <a:pt x="159060" y="407026"/>
                  <a:pt x="155712" y="405352"/>
                </a:cubicBezTo>
                <a:cubicBezTo>
                  <a:pt x="152363" y="403677"/>
                  <a:pt x="149628" y="401278"/>
                  <a:pt x="147508" y="398152"/>
                </a:cubicBezTo>
                <a:cubicBezTo>
                  <a:pt x="145387" y="395027"/>
                  <a:pt x="144326" y="390674"/>
                  <a:pt x="144326" y="385093"/>
                </a:cubicBezTo>
                <a:lnTo>
                  <a:pt x="144326" y="48220"/>
                </a:lnTo>
                <a:close/>
                <a:moveTo>
                  <a:pt x="0" y="0"/>
                </a:moveTo>
                <a:lnTo>
                  <a:pt x="746076" y="0"/>
                </a:lnTo>
                <a:lnTo>
                  <a:pt x="746076" y="770185"/>
                </a:lnTo>
                <a:lnTo>
                  <a:pt x="0" y="77018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4"/>
          <p:cNvSpPr/>
          <p:nvPr/>
        </p:nvSpPr>
        <p:spPr>
          <a:xfrm>
            <a:off x="8029227" y="3948434"/>
            <a:ext cx="745237" cy="746010"/>
          </a:xfrm>
          <a:custGeom>
            <a:rect b="b" l="l" r="r" t="t"/>
            <a:pathLst>
              <a:path extrusionOk="0" h="941338" w="823466">
                <a:moveTo>
                  <a:pt x="559073" y="664257"/>
                </a:moveTo>
                <a:cubicBezTo>
                  <a:pt x="549523" y="667258"/>
                  <a:pt x="539837" y="669578"/>
                  <a:pt x="530014" y="671215"/>
                </a:cubicBezTo>
                <a:cubicBezTo>
                  <a:pt x="520192" y="672852"/>
                  <a:pt x="510233" y="674216"/>
                  <a:pt x="500137" y="675307"/>
                </a:cubicBezTo>
                <a:lnTo>
                  <a:pt x="500137" y="735471"/>
                </a:lnTo>
                <a:cubicBezTo>
                  <a:pt x="500137" y="743657"/>
                  <a:pt x="503002" y="750614"/>
                  <a:pt x="508732" y="756344"/>
                </a:cubicBezTo>
                <a:cubicBezTo>
                  <a:pt x="514462" y="762074"/>
                  <a:pt x="521419" y="764939"/>
                  <a:pt x="529605" y="764939"/>
                </a:cubicBezTo>
                <a:cubicBezTo>
                  <a:pt x="537518" y="764939"/>
                  <a:pt x="544407" y="762006"/>
                  <a:pt x="550274" y="756140"/>
                </a:cubicBezTo>
                <a:cubicBezTo>
                  <a:pt x="556140" y="750273"/>
                  <a:pt x="559073" y="743384"/>
                  <a:pt x="559073" y="735471"/>
                </a:cubicBezTo>
                <a:close/>
                <a:moveTo>
                  <a:pt x="264803" y="664257"/>
                </a:moveTo>
                <a:lnTo>
                  <a:pt x="264803" y="735471"/>
                </a:lnTo>
                <a:cubicBezTo>
                  <a:pt x="264803" y="743657"/>
                  <a:pt x="267668" y="750614"/>
                  <a:pt x="273397" y="756344"/>
                </a:cubicBezTo>
                <a:cubicBezTo>
                  <a:pt x="279127" y="762074"/>
                  <a:pt x="286085" y="764939"/>
                  <a:pt x="294271" y="764939"/>
                </a:cubicBezTo>
                <a:cubicBezTo>
                  <a:pt x="302183" y="764939"/>
                  <a:pt x="309073" y="762006"/>
                  <a:pt x="314939" y="756140"/>
                </a:cubicBezTo>
                <a:cubicBezTo>
                  <a:pt x="320805" y="750273"/>
                  <a:pt x="323739" y="743384"/>
                  <a:pt x="323739" y="735471"/>
                </a:cubicBezTo>
                <a:lnTo>
                  <a:pt x="323739" y="675307"/>
                </a:lnTo>
                <a:cubicBezTo>
                  <a:pt x="313643" y="674216"/>
                  <a:pt x="303684" y="672852"/>
                  <a:pt x="293861" y="671215"/>
                </a:cubicBezTo>
                <a:cubicBezTo>
                  <a:pt x="284039" y="669578"/>
                  <a:pt x="274352" y="667258"/>
                  <a:pt x="264803" y="664257"/>
                </a:cubicBezTo>
                <a:close/>
                <a:moveTo>
                  <a:pt x="735472" y="539018"/>
                </a:moveTo>
                <a:cubicBezTo>
                  <a:pt x="727559" y="550478"/>
                  <a:pt x="718896" y="561392"/>
                  <a:pt x="709482" y="571760"/>
                </a:cubicBezTo>
                <a:cubicBezTo>
                  <a:pt x="700069" y="582129"/>
                  <a:pt x="689905" y="591678"/>
                  <a:pt x="678991" y="600410"/>
                </a:cubicBezTo>
                <a:cubicBezTo>
                  <a:pt x="681447" y="605594"/>
                  <a:pt x="685130" y="609755"/>
                  <a:pt x="690042" y="612893"/>
                </a:cubicBezTo>
                <a:cubicBezTo>
                  <a:pt x="694953" y="616030"/>
                  <a:pt x="700274" y="617599"/>
                  <a:pt x="706004" y="617599"/>
                </a:cubicBezTo>
                <a:cubicBezTo>
                  <a:pt x="713916" y="617599"/>
                  <a:pt x="720806" y="614734"/>
                  <a:pt x="726672" y="609005"/>
                </a:cubicBezTo>
                <a:cubicBezTo>
                  <a:pt x="732538" y="603275"/>
                  <a:pt x="735472" y="596453"/>
                  <a:pt x="735472" y="588541"/>
                </a:cubicBezTo>
                <a:close/>
                <a:moveTo>
                  <a:pt x="88404" y="539018"/>
                </a:moveTo>
                <a:lnTo>
                  <a:pt x="88404" y="588541"/>
                </a:lnTo>
                <a:cubicBezTo>
                  <a:pt x="88404" y="596453"/>
                  <a:pt x="91337" y="603275"/>
                  <a:pt x="97204" y="609005"/>
                </a:cubicBezTo>
                <a:cubicBezTo>
                  <a:pt x="103070" y="614734"/>
                  <a:pt x="109959" y="617599"/>
                  <a:pt x="117872" y="617599"/>
                </a:cubicBezTo>
                <a:cubicBezTo>
                  <a:pt x="123602" y="617599"/>
                  <a:pt x="128923" y="616099"/>
                  <a:pt x="133834" y="613097"/>
                </a:cubicBezTo>
                <a:cubicBezTo>
                  <a:pt x="138745" y="610096"/>
                  <a:pt x="142292" y="605867"/>
                  <a:pt x="144475" y="600410"/>
                </a:cubicBezTo>
                <a:cubicBezTo>
                  <a:pt x="133561" y="591678"/>
                  <a:pt x="123465" y="582129"/>
                  <a:pt x="114189" y="571760"/>
                </a:cubicBezTo>
                <a:cubicBezTo>
                  <a:pt x="104912" y="561392"/>
                  <a:pt x="96317" y="550478"/>
                  <a:pt x="88404" y="539018"/>
                </a:cubicBezTo>
                <a:close/>
                <a:moveTo>
                  <a:pt x="58936" y="529605"/>
                </a:moveTo>
                <a:lnTo>
                  <a:pt x="58936" y="588541"/>
                </a:lnTo>
                <a:cubicBezTo>
                  <a:pt x="58936" y="615553"/>
                  <a:pt x="62415" y="641542"/>
                  <a:pt x="69373" y="666508"/>
                </a:cubicBezTo>
                <a:cubicBezTo>
                  <a:pt x="76330" y="691474"/>
                  <a:pt x="86221" y="714871"/>
                  <a:pt x="99045" y="736699"/>
                </a:cubicBezTo>
                <a:cubicBezTo>
                  <a:pt x="111869" y="758527"/>
                  <a:pt x="127217" y="778377"/>
                  <a:pt x="145089" y="796249"/>
                </a:cubicBezTo>
                <a:cubicBezTo>
                  <a:pt x="162961" y="814121"/>
                  <a:pt x="182811" y="829469"/>
                  <a:pt x="204639" y="842293"/>
                </a:cubicBezTo>
                <a:cubicBezTo>
                  <a:pt x="226467" y="855117"/>
                  <a:pt x="249864" y="865008"/>
                  <a:pt x="274830" y="871965"/>
                </a:cubicBezTo>
                <a:cubicBezTo>
                  <a:pt x="299796" y="878923"/>
                  <a:pt x="325785" y="882402"/>
                  <a:pt x="352797" y="882402"/>
                </a:cubicBezTo>
                <a:lnTo>
                  <a:pt x="470669" y="882402"/>
                </a:lnTo>
                <a:cubicBezTo>
                  <a:pt x="497681" y="882402"/>
                  <a:pt x="523739" y="878923"/>
                  <a:pt x="548841" y="871965"/>
                </a:cubicBezTo>
                <a:cubicBezTo>
                  <a:pt x="573943" y="865008"/>
                  <a:pt x="597340" y="855117"/>
                  <a:pt x="619032" y="842293"/>
                </a:cubicBezTo>
                <a:cubicBezTo>
                  <a:pt x="640724" y="829469"/>
                  <a:pt x="660574" y="814121"/>
                  <a:pt x="678582" y="796249"/>
                </a:cubicBezTo>
                <a:cubicBezTo>
                  <a:pt x="696590" y="778377"/>
                  <a:pt x="711938" y="758527"/>
                  <a:pt x="724626" y="736699"/>
                </a:cubicBezTo>
                <a:cubicBezTo>
                  <a:pt x="737313" y="714871"/>
                  <a:pt x="747204" y="691474"/>
                  <a:pt x="754298" y="666508"/>
                </a:cubicBezTo>
                <a:cubicBezTo>
                  <a:pt x="761392" y="641542"/>
                  <a:pt x="764939" y="615553"/>
                  <a:pt x="764939" y="588541"/>
                </a:cubicBezTo>
                <a:lnTo>
                  <a:pt x="764939" y="529605"/>
                </a:lnTo>
                <a:cubicBezTo>
                  <a:pt x="764939" y="556617"/>
                  <a:pt x="761461" y="582674"/>
                  <a:pt x="754503" y="607777"/>
                </a:cubicBezTo>
                <a:cubicBezTo>
                  <a:pt x="747545" y="632879"/>
                  <a:pt x="737654" y="656344"/>
                  <a:pt x="724830" y="678172"/>
                </a:cubicBezTo>
                <a:cubicBezTo>
                  <a:pt x="712006" y="700000"/>
                  <a:pt x="696658" y="719850"/>
                  <a:pt x="678787" y="737722"/>
                </a:cubicBezTo>
                <a:cubicBezTo>
                  <a:pt x="660915" y="755594"/>
                  <a:pt x="641065" y="770942"/>
                  <a:pt x="619237" y="783766"/>
                </a:cubicBezTo>
                <a:cubicBezTo>
                  <a:pt x="597409" y="796590"/>
                  <a:pt x="573943" y="806481"/>
                  <a:pt x="548841" y="813439"/>
                </a:cubicBezTo>
                <a:cubicBezTo>
                  <a:pt x="523739" y="820396"/>
                  <a:pt x="497681" y="823875"/>
                  <a:pt x="470669" y="823875"/>
                </a:cubicBezTo>
                <a:lnTo>
                  <a:pt x="352797" y="823875"/>
                </a:lnTo>
                <a:cubicBezTo>
                  <a:pt x="325785" y="823875"/>
                  <a:pt x="299728" y="820396"/>
                  <a:pt x="274625" y="813439"/>
                </a:cubicBezTo>
                <a:cubicBezTo>
                  <a:pt x="249523" y="806481"/>
                  <a:pt x="226126" y="796590"/>
                  <a:pt x="204434" y="783766"/>
                </a:cubicBezTo>
                <a:cubicBezTo>
                  <a:pt x="182742" y="770942"/>
                  <a:pt x="162961" y="755594"/>
                  <a:pt x="145089" y="737722"/>
                </a:cubicBezTo>
                <a:cubicBezTo>
                  <a:pt x="127217" y="719850"/>
                  <a:pt x="111869" y="700000"/>
                  <a:pt x="99045" y="678172"/>
                </a:cubicBezTo>
                <a:cubicBezTo>
                  <a:pt x="86221" y="656344"/>
                  <a:pt x="76330" y="632879"/>
                  <a:pt x="69373" y="607777"/>
                </a:cubicBezTo>
                <a:cubicBezTo>
                  <a:pt x="62415" y="582674"/>
                  <a:pt x="58936" y="556617"/>
                  <a:pt x="58936" y="529605"/>
                </a:cubicBezTo>
                <a:close/>
                <a:moveTo>
                  <a:pt x="132197" y="158390"/>
                </a:moveTo>
                <a:cubicBezTo>
                  <a:pt x="128104" y="163847"/>
                  <a:pt x="124011" y="169441"/>
                  <a:pt x="119918" y="175170"/>
                </a:cubicBezTo>
                <a:cubicBezTo>
                  <a:pt x="115826" y="180900"/>
                  <a:pt x="111460" y="186357"/>
                  <a:pt x="106822" y="191542"/>
                </a:cubicBezTo>
                <a:cubicBezTo>
                  <a:pt x="104639" y="196726"/>
                  <a:pt x="101978" y="201637"/>
                  <a:pt x="98841" y="206276"/>
                </a:cubicBezTo>
                <a:cubicBezTo>
                  <a:pt x="95703" y="210914"/>
                  <a:pt x="92770" y="215689"/>
                  <a:pt x="90041" y="220600"/>
                </a:cubicBezTo>
                <a:cubicBezTo>
                  <a:pt x="79400" y="239973"/>
                  <a:pt x="71555" y="261392"/>
                  <a:pt x="66508" y="284857"/>
                </a:cubicBezTo>
                <a:cubicBezTo>
                  <a:pt x="61460" y="308322"/>
                  <a:pt x="58936" y="331105"/>
                  <a:pt x="58936" y="353206"/>
                </a:cubicBezTo>
                <a:cubicBezTo>
                  <a:pt x="58936" y="380218"/>
                  <a:pt x="62415" y="406208"/>
                  <a:pt x="69373" y="431173"/>
                </a:cubicBezTo>
                <a:cubicBezTo>
                  <a:pt x="76330" y="456139"/>
                  <a:pt x="86221" y="479536"/>
                  <a:pt x="99045" y="501365"/>
                </a:cubicBezTo>
                <a:cubicBezTo>
                  <a:pt x="111869" y="523193"/>
                  <a:pt x="127217" y="543043"/>
                  <a:pt x="145089" y="560914"/>
                </a:cubicBezTo>
                <a:cubicBezTo>
                  <a:pt x="162961" y="578786"/>
                  <a:pt x="182811" y="594134"/>
                  <a:pt x="204639" y="606958"/>
                </a:cubicBezTo>
                <a:cubicBezTo>
                  <a:pt x="226467" y="619782"/>
                  <a:pt x="249864" y="629673"/>
                  <a:pt x="274830" y="636631"/>
                </a:cubicBezTo>
                <a:cubicBezTo>
                  <a:pt x="299796" y="643588"/>
                  <a:pt x="325785" y="647067"/>
                  <a:pt x="352797" y="647067"/>
                </a:cubicBezTo>
                <a:lnTo>
                  <a:pt x="470669" y="647067"/>
                </a:lnTo>
                <a:cubicBezTo>
                  <a:pt x="497681" y="647067"/>
                  <a:pt x="523739" y="643588"/>
                  <a:pt x="548841" y="636631"/>
                </a:cubicBezTo>
                <a:cubicBezTo>
                  <a:pt x="573943" y="629673"/>
                  <a:pt x="597409" y="619782"/>
                  <a:pt x="619237" y="606958"/>
                </a:cubicBezTo>
                <a:cubicBezTo>
                  <a:pt x="641065" y="594134"/>
                  <a:pt x="660915" y="578786"/>
                  <a:pt x="678787" y="560914"/>
                </a:cubicBezTo>
                <a:cubicBezTo>
                  <a:pt x="696658" y="543043"/>
                  <a:pt x="712006" y="523261"/>
                  <a:pt x="724830" y="501569"/>
                </a:cubicBezTo>
                <a:cubicBezTo>
                  <a:pt x="737654" y="479877"/>
                  <a:pt x="747545" y="456480"/>
                  <a:pt x="754503" y="431378"/>
                </a:cubicBezTo>
                <a:cubicBezTo>
                  <a:pt x="761461" y="406276"/>
                  <a:pt x="764939" y="380218"/>
                  <a:pt x="764939" y="353206"/>
                </a:cubicBezTo>
                <a:cubicBezTo>
                  <a:pt x="764939" y="315553"/>
                  <a:pt x="758596" y="280900"/>
                  <a:pt x="745908" y="249250"/>
                </a:cubicBezTo>
                <a:cubicBezTo>
                  <a:pt x="733221" y="217599"/>
                  <a:pt x="715008" y="187312"/>
                  <a:pt x="691270" y="158390"/>
                </a:cubicBezTo>
                <a:lnTo>
                  <a:pt x="655662" y="207503"/>
                </a:lnTo>
                <a:cubicBezTo>
                  <a:pt x="672034" y="228240"/>
                  <a:pt x="684516" y="251091"/>
                  <a:pt x="693111" y="276057"/>
                </a:cubicBezTo>
                <a:cubicBezTo>
                  <a:pt x="701706" y="301023"/>
                  <a:pt x="706004" y="326740"/>
                  <a:pt x="706004" y="353206"/>
                </a:cubicBezTo>
                <a:cubicBezTo>
                  <a:pt x="706004" y="385675"/>
                  <a:pt x="699796" y="416167"/>
                  <a:pt x="687381" y="444680"/>
                </a:cubicBezTo>
                <a:cubicBezTo>
                  <a:pt x="674967" y="473193"/>
                  <a:pt x="658118" y="498090"/>
                  <a:pt x="636836" y="519373"/>
                </a:cubicBezTo>
                <a:cubicBezTo>
                  <a:pt x="615553" y="540655"/>
                  <a:pt x="590656" y="557504"/>
                  <a:pt x="562143" y="569919"/>
                </a:cubicBezTo>
                <a:cubicBezTo>
                  <a:pt x="533630" y="582333"/>
                  <a:pt x="503138" y="588541"/>
                  <a:pt x="470669" y="588541"/>
                </a:cubicBezTo>
                <a:lnTo>
                  <a:pt x="352797" y="588541"/>
                </a:lnTo>
                <a:cubicBezTo>
                  <a:pt x="320601" y="588541"/>
                  <a:pt x="290246" y="582333"/>
                  <a:pt x="261733" y="569919"/>
                </a:cubicBezTo>
                <a:cubicBezTo>
                  <a:pt x="233220" y="557504"/>
                  <a:pt x="208254" y="540587"/>
                  <a:pt x="186835" y="519168"/>
                </a:cubicBezTo>
                <a:cubicBezTo>
                  <a:pt x="165416" y="497749"/>
                  <a:pt x="148500" y="472783"/>
                  <a:pt x="136085" y="444270"/>
                </a:cubicBezTo>
                <a:cubicBezTo>
                  <a:pt x="123670" y="415757"/>
                  <a:pt x="117463" y="385403"/>
                  <a:pt x="117463" y="353206"/>
                </a:cubicBezTo>
                <a:cubicBezTo>
                  <a:pt x="117463" y="339018"/>
                  <a:pt x="118486" y="325921"/>
                  <a:pt x="120532" y="313916"/>
                </a:cubicBezTo>
                <a:cubicBezTo>
                  <a:pt x="122579" y="301910"/>
                  <a:pt x="125580" y="290314"/>
                  <a:pt x="129536" y="279127"/>
                </a:cubicBezTo>
                <a:cubicBezTo>
                  <a:pt x="133493" y="267940"/>
                  <a:pt x="138404" y="256958"/>
                  <a:pt x="144270" y="246180"/>
                </a:cubicBezTo>
                <a:cubicBezTo>
                  <a:pt x="150137" y="235402"/>
                  <a:pt x="156890" y="224147"/>
                  <a:pt x="164530" y="212415"/>
                </a:cubicBezTo>
                <a:lnTo>
                  <a:pt x="168213" y="207503"/>
                </a:lnTo>
                <a:close/>
                <a:moveTo>
                  <a:pt x="352797" y="146930"/>
                </a:moveTo>
                <a:cubicBezTo>
                  <a:pt x="330151" y="146930"/>
                  <a:pt x="308118" y="150614"/>
                  <a:pt x="286699" y="157981"/>
                </a:cubicBezTo>
                <a:cubicBezTo>
                  <a:pt x="265280" y="165348"/>
                  <a:pt x="245567" y="175853"/>
                  <a:pt x="227558" y="189495"/>
                </a:cubicBezTo>
                <a:cubicBezTo>
                  <a:pt x="244475" y="212688"/>
                  <a:pt x="261255" y="235812"/>
                  <a:pt x="277899" y="258868"/>
                </a:cubicBezTo>
                <a:cubicBezTo>
                  <a:pt x="294543" y="281924"/>
                  <a:pt x="311460" y="305048"/>
                  <a:pt x="328650" y="328240"/>
                </a:cubicBezTo>
                <a:cubicBezTo>
                  <a:pt x="336563" y="339427"/>
                  <a:pt x="344748" y="350409"/>
                  <a:pt x="353206" y="361187"/>
                </a:cubicBezTo>
                <a:cubicBezTo>
                  <a:pt x="361665" y="371965"/>
                  <a:pt x="369578" y="383083"/>
                  <a:pt x="376945" y="394543"/>
                </a:cubicBezTo>
                <a:cubicBezTo>
                  <a:pt x="378582" y="397272"/>
                  <a:pt x="379946" y="400068"/>
                  <a:pt x="381037" y="402933"/>
                </a:cubicBezTo>
                <a:cubicBezTo>
                  <a:pt x="382129" y="405798"/>
                  <a:pt x="382674" y="408731"/>
                  <a:pt x="382674" y="411733"/>
                </a:cubicBezTo>
                <a:cubicBezTo>
                  <a:pt x="382674" y="419645"/>
                  <a:pt x="379741" y="426535"/>
                  <a:pt x="373875" y="432401"/>
                </a:cubicBezTo>
                <a:cubicBezTo>
                  <a:pt x="368009" y="438268"/>
                  <a:pt x="361119" y="441201"/>
                  <a:pt x="353206" y="441201"/>
                </a:cubicBezTo>
                <a:cubicBezTo>
                  <a:pt x="348568" y="441201"/>
                  <a:pt x="344066" y="440178"/>
                  <a:pt x="339700" y="438131"/>
                </a:cubicBezTo>
                <a:cubicBezTo>
                  <a:pt x="335335" y="436085"/>
                  <a:pt x="331788" y="433152"/>
                  <a:pt x="329059" y="429332"/>
                </a:cubicBezTo>
                <a:lnTo>
                  <a:pt x="186221" y="232469"/>
                </a:lnTo>
                <a:cubicBezTo>
                  <a:pt x="173124" y="249113"/>
                  <a:pt x="163302" y="268145"/>
                  <a:pt x="156753" y="289564"/>
                </a:cubicBezTo>
                <a:cubicBezTo>
                  <a:pt x="150205" y="310982"/>
                  <a:pt x="146931" y="332197"/>
                  <a:pt x="146931" y="353206"/>
                </a:cubicBezTo>
                <a:cubicBezTo>
                  <a:pt x="146931" y="372033"/>
                  <a:pt x="149386" y="390178"/>
                  <a:pt x="154298" y="407640"/>
                </a:cubicBezTo>
                <a:cubicBezTo>
                  <a:pt x="159209" y="425103"/>
                  <a:pt x="166167" y="441474"/>
                  <a:pt x="175171" y="456753"/>
                </a:cubicBezTo>
                <a:cubicBezTo>
                  <a:pt x="184175" y="472033"/>
                  <a:pt x="194953" y="485948"/>
                  <a:pt x="207504" y="498500"/>
                </a:cubicBezTo>
                <a:cubicBezTo>
                  <a:pt x="220055" y="511051"/>
                  <a:pt x="233970" y="521828"/>
                  <a:pt x="249250" y="530833"/>
                </a:cubicBezTo>
                <a:cubicBezTo>
                  <a:pt x="264530" y="539837"/>
                  <a:pt x="280901" y="546794"/>
                  <a:pt x="298363" y="551706"/>
                </a:cubicBezTo>
                <a:cubicBezTo>
                  <a:pt x="315826" y="556617"/>
                  <a:pt x="333970" y="559073"/>
                  <a:pt x="352797" y="559073"/>
                </a:cubicBezTo>
                <a:lnTo>
                  <a:pt x="470669" y="559073"/>
                </a:lnTo>
                <a:cubicBezTo>
                  <a:pt x="499046" y="559073"/>
                  <a:pt x="525717" y="553684"/>
                  <a:pt x="550683" y="542906"/>
                </a:cubicBezTo>
                <a:cubicBezTo>
                  <a:pt x="575649" y="532129"/>
                  <a:pt x="597477" y="517395"/>
                  <a:pt x="616167" y="498704"/>
                </a:cubicBezTo>
                <a:cubicBezTo>
                  <a:pt x="634857" y="480014"/>
                  <a:pt x="649591" y="458186"/>
                  <a:pt x="660369" y="433220"/>
                </a:cubicBezTo>
                <a:cubicBezTo>
                  <a:pt x="671147" y="408254"/>
                  <a:pt x="676536" y="381583"/>
                  <a:pt x="676536" y="353206"/>
                </a:cubicBezTo>
                <a:cubicBezTo>
                  <a:pt x="676536" y="331651"/>
                  <a:pt x="673330" y="310505"/>
                  <a:pt x="666918" y="289768"/>
                </a:cubicBezTo>
                <a:cubicBezTo>
                  <a:pt x="660506" y="269031"/>
                  <a:pt x="650751" y="249932"/>
                  <a:pt x="637654" y="232469"/>
                </a:cubicBezTo>
                <a:lnTo>
                  <a:pt x="494407" y="429332"/>
                </a:lnTo>
                <a:cubicBezTo>
                  <a:pt x="488677" y="437244"/>
                  <a:pt x="480765" y="441201"/>
                  <a:pt x="470669" y="441201"/>
                </a:cubicBezTo>
                <a:cubicBezTo>
                  <a:pt x="462756" y="441201"/>
                  <a:pt x="455867" y="438268"/>
                  <a:pt x="450001" y="432401"/>
                </a:cubicBezTo>
                <a:cubicBezTo>
                  <a:pt x="444134" y="426535"/>
                  <a:pt x="441201" y="419645"/>
                  <a:pt x="441201" y="411733"/>
                </a:cubicBezTo>
                <a:cubicBezTo>
                  <a:pt x="441201" y="408731"/>
                  <a:pt x="441747" y="405798"/>
                  <a:pt x="442838" y="402933"/>
                </a:cubicBezTo>
                <a:cubicBezTo>
                  <a:pt x="443930" y="400068"/>
                  <a:pt x="445294" y="397272"/>
                  <a:pt x="446931" y="394543"/>
                </a:cubicBezTo>
                <a:cubicBezTo>
                  <a:pt x="454298" y="383083"/>
                  <a:pt x="462211" y="371965"/>
                  <a:pt x="470669" y="361187"/>
                </a:cubicBezTo>
                <a:cubicBezTo>
                  <a:pt x="479128" y="350409"/>
                  <a:pt x="487313" y="339427"/>
                  <a:pt x="495226" y="328240"/>
                </a:cubicBezTo>
                <a:lnTo>
                  <a:pt x="595908" y="189495"/>
                </a:lnTo>
                <a:cubicBezTo>
                  <a:pt x="577900" y="175580"/>
                  <a:pt x="558186" y="165007"/>
                  <a:pt x="536767" y="157776"/>
                </a:cubicBezTo>
                <a:cubicBezTo>
                  <a:pt x="515348" y="150546"/>
                  <a:pt x="493316" y="146930"/>
                  <a:pt x="470669" y="146930"/>
                </a:cubicBezTo>
                <a:close/>
                <a:moveTo>
                  <a:pt x="352797" y="58936"/>
                </a:moveTo>
                <a:cubicBezTo>
                  <a:pt x="320601" y="58936"/>
                  <a:pt x="289359" y="63915"/>
                  <a:pt x="259073" y="73874"/>
                </a:cubicBezTo>
                <a:cubicBezTo>
                  <a:pt x="228786" y="83833"/>
                  <a:pt x="200955" y="98636"/>
                  <a:pt x="175580" y="118281"/>
                </a:cubicBezTo>
                <a:lnTo>
                  <a:pt x="210369" y="165757"/>
                </a:lnTo>
                <a:cubicBezTo>
                  <a:pt x="230833" y="150205"/>
                  <a:pt x="253206" y="138336"/>
                  <a:pt x="277490" y="130150"/>
                </a:cubicBezTo>
                <a:cubicBezTo>
                  <a:pt x="301774" y="121964"/>
                  <a:pt x="326876" y="117872"/>
                  <a:pt x="352797" y="117872"/>
                </a:cubicBezTo>
                <a:lnTo>
                  <a:pt x="470669" y="117872"/>
                </a:lnTo>
                <a:cubicBezTo>
                  <a:pt x="496317" y="117872"/>
                  <a:pt x="521351" y="121964"/>
                  <a:pt x="545771" y="130150"/>
                </a:cubicBezTo>
                <a:cubicBezTo>
                  <a:pt x="570192" y="138336"/>
                  <a:pt x="592634" y="150205"/>
                  <a:pt x="613098" y="165757"/>
                </a:cubicBezTo>
                <a:lnTo>
                  <a:pt x="647886" y="118281"/>
                </a:lnTo>
                <a:cubicBezTo>
                  <a:pt x="635881" y="108731"/>
                  <a:pt x="622784" y="100273"/>
                  <a:pt x="608596" y="92906"/>
                </a:cubicBezTo>
                <a:cubicBezTo>
                  <a:pt x="594407" y="85539"/>
                  <a:pt x="579605" y="79331"/>
                  <a:pt x="564189" y="74284"/>
                </a:cubicBezTo>
                <a:cubicBezTo>
                  <a:pt x="548773" y="69236"/>
                  <a:pt x="533152" y="65416"/>
                  <a:pt x="517327" y="62824"/>
                </a:cubicBezTo>
                <a:cubicBezTo>
                  <a:pt x="501501" y="60232"/>
                  <a:pt x="485949" y="58936"/>
                  <a:pt x="470669" y="58936"/>
                </a:cubicBezTo>
                <a:close/>
                <a:moveTo>
                  <a:pt x="352797" y="0"/>
                </a:moveTo>
                <a:lnTo>
                  <a:pt x="470669" y="0"/>
                </a:lnTo>
                <a:cubicBezTo>
                  <a:pt x="509141" y="0"/>
                  <a:pt x="546385" y="6002"/>
                  <a:pt x="582402" y="18008"/>
                </a:cubicBezTo>
                <a:cubicBezTo>
                  <a:pt x="618418" y="30013"/>
                  <a:pt x="651706" y="47612"/>
                  <a:pt x="682265" y="70805"/>
                </a:cubicBezTo>
                <a:cubicBezTo>
                  <a:pt x="688541" y="62892"/>
                  <a:pt x="696454" y="58936"/>
                  <a:pt x="706004" y="58936"/>
                </a:cubicBezTo>
                <a:cubicBezTo>
                  <a:pt x="713916" y="58936"/>
                  <a:pt x="720806" y="61869"/>
                  <a:pt x="726672" y="67735"/>
                </a:cubicBezTo>
                <a:cubicBezTo>
                  <a:pt x="732538" y="73602"/>
                  <a:pt x="735472" y="80491"/>
                  <a:pt x="735472" y="88404"/>
                </a:cubicBezTo>
                <a:cubicBezTo>
                  <a:pt x="735472" y="92496"/>
                  <a:pt x="734653" y="96385"/>
                  <a:pt x="733016" y="100068"/>
                </a:cubicBezTo>
                <a:cubicBezTo>
                  <a:pt x="731379" y="103752"/>
                  <a:pt x="729196" y="107094"/>
                  <a:pt x="726467" y="110095"/>
                </a:cubicBezTo>
                <a:cubicBezTo>
                  <a:pt x="757573" y="143110"/>
                  <a:pt x="781515" y="180491"/>
                  <a:pt x="798296" y="222237"/>
                </a:cubicBezTo>
                <a:cubicBezTo>
                  <a:pt x="815076" y="263984"/>
                  <a:pt x="823466" y="307640"/>
                  <a:pt x="823466" y="353206"/>
                </a:cubicBezTo>
                <a:lnTo>
                  <a:pt x="823466" y="588541"/>
                </a:lnTo>
                <a:cubicBezTo>
                  <a:pt x="823466" y="621010"/>
                  <a:pt x="819237" y="652251"/>
                  <a:pt x="810779" y="682265"/>
                </a:cubicBezTo>
                <a:cubicBezTo>
                  <a:pt x="802320" y="712279"/>
                  <a:pt x="790451" y="740314"/>
                  <a:pt x="775171" y="766372"/>
                </a:cubicBezTo>
                <a:cubicBezTo>
                  <a:pt x="759892" y="792429"/>
                  <a:pt x="741474" y="816235"/>
                  <a:pt x="719919" y="837791"/>
                </a:cubicBezTo>
                <a:cubicBezTo>
                  <a:pt x="698364" y="859346"/>
                  <a:pt x="674557" y="877763"/>
                  <a:pt x="648500" y="893043"/>
                </a:cubicBezTo>
                <a:cubicBezTo>
                  <a:pt x="622443" y="908323"/>
                  <a:pt x="594407" y="920192"/>
                  <a:pt x="564394" y="928650"/>
                </a:cubicBezTo>
                <a:cubicBezTo>
                  <a:pt x="534380" y="937109"/>
                  <a:pt x="503138" y="941338"/>
                  <a:pt x="470669" y="941338"/>
                </a:cubicBezTo>
                <a:lnTo>
                  <a:pt x="352797" y="941338"/>
                </a:lnTo>
                <a:cubicBezTo>
                  <a:pt x="320328" y="941338"/>
                  <a:pt x="289086" y="937109"/>
                  <a:pt x="259073" y="928650"/>
                </a:cubicBezTo>
                <a:cubicBezTo>
                  <a:pt x="229059" y="920192"/>
                  <a:pt x="201024" y="908323"/>
                  <a:pt x="174966" y="893043"/>
                </a:cubicBezTo>
                <a:cubicBezTo>
                  <a:pt x="148909" y="877763"/>
                  <a:pt x="125103" y="859346"/>
                  <a:pt x="103547" y="837791"/>
                </a:cubicBezTo>
                <a:cubicBezTo>
                  <a:pt x="81992" y="816235"/>
                  <a:pt x="63575" y="792429"/>
                  <a:pt x="48295" y="766372"/>
                </a:cubicBezTo>
                <a:cubicBezTo>
                  <a:pt x="33015" y="740314"/>
                  <a:pt x="21146" y="712279"/>
                  <a:pt x="12688" y="682265"/>
                </a:cubicBezTo>
                <a:cubicBezTo>
                  <a:pt x="4229" y="652251"/>
                  <a:pt x="0" y="621010"/>
                  <a:pt x="0" y="588541"/>
                </a:cubicBezTo>
                <a:lnTo>
                  <a:pt x="0" y="353206"/>
                </a:lnTo>
                <a:cubicBezTo>
                  <a:pt x="0" y="307640"/>
                  <a:pt x="8390" y="263984"/>
                  <a:pt x="25171" y="222237"/>
                </a:cubicBezTo>
                <a:cubicBezTo>
                  <a:pt x="41951" y="180491"/>
                  <a:pt x="65894" y="143110"/>
                  <a:pt x="96999" y="110095"/>
                </a:cubicBezTo>
                <a:cubicBezTo>
                  <a:pt x="94270" y="107094"/>
                  <a:pt x="92088" y="103752"/>
                  <a:pt x="90450" y="100068"/>
                </a:cubicBezTo>
                <a:cubicBezTo>
                  <a:pt x="88813" y="96385"/>
                  <a:pt x="87995" y="92496"/>
                  <a:pt x="87995" y="88404"/>
                </a:cubicBezTo>
                <a:cubicBezTo>
                  <a:pt x="87995" y="80218"/>
                  <a:pt x="90928" y="73260"/>
                  <a:pt x="96794" y="67531"/>
                </a:cubicBezTo>
                <a:cubicBezTo>
                  <a:pt x="102661" y="61801"/>
                  <a:pt x="109686" y="58936"/>
                  <a:pt x="117872" y="58936"/>
                </a:cubicBezTo>
                <a:cubicBezTo>
                  <a:pt x="127968" y="58936"/>
                  <a:pt x="135744" y="62892"/>
                  <a:pt x="141201" y="70805"/>
                </a:cubicBezTo>
                <a:cubicBezTo>
                  <a:pt x="171760" y="47612"/>
                  <a:pt x="205116" y="30013"/>
                  <a:pt x="241269" y="18008"/>
                </a:cubicBezTo>
                <a:cubicBezTo>
                  <a:pt x="277422" y="6002"/>
                  <a:pt x="314598" y="0"/>
                  <a:pt x="3527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4"/>
          <p:cNvSpPr/>
          <p:nvPr/>
        </p:nvSpPr>
        <p:spPr>
          <a:xfrm>
            <a:off x="10086034" y="3949180"/>
            <a:ext cx="744837" cy="744512"/>
          </a:xfrm>
          <a:custGeom>
            <a:rect b="b" l="l" r="r" t="t"/>
            <a:pathLst>
              <a:path extrusionOk="0" h="855761" w="856134">
                <a:moveTo>
                  <a:pt x="374675" y="535037"/>
                </a:moveTo>
                <a:cubicBezTo>
                  <a:pt x="381869" y="535037"/>
                  <a:pt x="388132" y="537641"/>
                  <a:pt x="393465" y="542850"/>
                </a:cubicBezTo>
                <a:cubicBezTo>
                  <a:pt x="398798" y="548059"/>
                  <a:pt x="401464" y="554260"/>
                  <a:pt x="401464" y="561454"/>
                </a:cubicBezTo>
                <a:cubicBezTo>
                  <a:pt x="401464" y="575593"/>
                  <a:pt x="398612" y="587437"/>
                  <a:pt x="392907" y="596987"/>
                </a:cubicBezTo>
                <a:cubicBezTo>
                  <a:pt x="387201" y="606536"/>
                  <a:pt x="379512" y="616024"/>
                  <a:pt x="369838" y="625450"/>
                </a:cubicBezTo>
                <a:cubicBezTo>
                  <a:pt x="367110" y="628178"/>
                  <a:pt x="364505" y="630907"/>
                  <a:pt x="362025" y="633636"/>
                </a:cubicBezTo>
                <a:cubicBezTo>
                  <a:pt x="359544" y="636364"/>
                  <a:pt x="357312" y="639465"/>
                  <a:pt x="355327" y="642937"/>
                </a:cubicBezTo>
                <a:cubicBezTo>
                  <a:pt x="361033" y="644426"/>
                  <a:pt x="365683" y="647588"/>
                  <a:pt x="369280" y="652425"/>
                </a:cubicBezTo>
                <a:cubicBezTo>
                  <a:pt x="372877" y="657262"/>
                  <a:pt x="374675" y="662657"/>
                  <a:pt x="374675" y="668610"/>
                </a:cubicBezTo>
                <a:cubicBezTo>
                  <a:pt x="374675" y="675803"/>
                  <a:pt x="372071" y="682067"/>
                  <a:pt x="366862" y="687400"/>
                </a:cubicBezTo>
                <a:cubicBezTo>
                  <a:pt x="361653" y="692733"/>
                  <a:pt x="355452" y="695399"/>
                  <a:pt x="348258" y="695399"/>
                </a:cubicBezTo>
                <a:cubicBezTo>
                  <a:pt x="340817" y="695399"/>
                  <a:pt x="334492" y="692795"/>
                  <a:pt x="329283" y="687586"/>
                </a:cubicBezTo>
                <a:cubicBezTo>
                  <a:pt x="324074" y="682377"/>
                  <a:pt x="321469" y="676052"/>
                  <a:pt x="321469" y="668610"/>
                </a:cubicBezTo>
                <a:cubicBezTo>
                  <a:pt x="321469" y="654471"/>
                  <a:pt x="324260" y="642689"/>
                  <a:pt x="329841" y="633263"/>
                </a:cubicBezTo>
                <a:cubicBezTo>
                  <a:pt x="335422" y="623838"/>
                  <a:pt x="343173" y="614412"/>
                  <a:pt x="353095" y="604986"/>
                </a:cubicBezTo>
                <a:cubicBezTo>
                  <a:pt x="355824" y="602258"/>
                  <a:pt x="358490" y="599529"/>
                  <a:pt x="361095" y="596801"/>
                </a:cubicBezTo>
                <a:cubicBezTo>
                  <a:pt x="363699" y="594072"/>
                  <a:pt x="365993" y="590971"/>
                  <a:pt x="367978" y="587499"/>
                </a:cubicBezTo>
                <a:cubicBezTo>
                  <a:pt x="362025" y="585762"/>
                  <a:pt x="357250" y="582538"/>
                  <a:pt x="353653" y="577825"/>
                </a:cubicBezTo>
                <a:cubicBezTo>
                  <a:pt x="350057" y="573112"/>
                  <a:pt x="348258" y="567655"/>
                  <a:pt x="348258" y="561454"/>
                </a:cubicBezTo>
                <a:cubicBezTo>
                  <a:pt x="348258" y="554260"/>
                  <a:pt x="350863" y="548059"/>
                  <a:pt x="356072" y="542850"/>
                </a:cubicBezTo>
                <a:cubicBezTo>
                  <a:pt x="361281" y="537641"/>
                  <a:pt x="367482" y="535037"/>
                  <a:pt x="374675" y="535037"/>
                </a:cubicBezTo>
                <a:close/>
                <a:moveTo>
                  <a:pt x="294680" y="454670"/>
                </a:moveTo>
                <a:cubicBezTo>
                  <a:pt x="302121" y="454670"/>
                  <a:pt x="308447" y="457274"/>
                  <a:pt x="313656" y="462483"/>
                </a:cubicBezTo>
                <a:cubicBezTo>
                  <a:pt x="318865" y="467692"/>
                  <a:pt x="321469" y="474017"/>
                  <a:pt x="321469" y="481459"/>
                </a:cubicBezTo>
                <a:cubicBezTo>
                  <a:pt x="321469" y="488900"/>
                  <a:pt x="318865" y="495225"/>
                  <a:pt x="313656" y="500434"/>
                </a:cubicBezTo>
                <a:cubicBezTo>
                  <a:pt x="308447" y="505643"/>
                  <a:pt x="302121" y="508248"/>
                  <a:pt x="294680" y="508248"/>
                </a:cubicBezTo>
                <a:cubicBezTo>
                  <a:pt x="288727" y="508248"/>
                  <a:pt x="283332" y="506387"/>
                  <a:pt x="278495" y="502667"/>
                </a:cubicBezTo>
                <a:cubicBezTo>
                  <a:pt x="273658" y="498946"/>
                  <a:pt x="270495" y="494233"/>
                  <a:pt x="269007" y="488528"/>
                </a:cubicBezTo>
                <a:cubicBezTo>
                  <a:pt x="266279" y="489768"/>
                  <a:pt x="263860" y="491319"/>
                  <a:pt x="261752" y="493179"/>
                </a:cubicBezTo>
                <a:cubicBezTo>
                  <a:pt x="259643" y="495039"/>
                  <a:pt x="257597" y="496962"/>
                  <a:pt x="255613" y="498946"/>
                </a:cubicBezTo>
                <a:lnTo>
                  <a:pt x="254869" y="500062"/>
                </a:lnTo>
                <a:lnTo>
                  <a:pt x="251520" y="503411"/>
                </a:lnTo>
                <a:cubicBezTo>
                  <a:pt x="242342" y="512837"/>
                  <a:pt x="232854" y="520464"/>
                  <a:pt x="223057" y="526293"/>
                </a:cubicBezTo>
                <a:cubicBezTo>
                  <a:pt x="213259" y="532122"/>
                  <a:pt x="201414" y="535037"/>
                  <a:pt x="187524" y="535037"/>
                </a:cubicBezTo>
                <a:cubicBezTo>
                  <a:pt x="180330" y="535037"/>
                  <a:pt x="174129" y="532370"/>
                  <a:pt x="168920" y="527037"/>
                </a:cubicBezTo>
                <a:cubicBezTo>
                  <a:pt x="163711" y="521704"/>
                  <a:pt x="161107" y="515441"/>
                  <a:pt x="161107" y="508248"/>
                </a:cubicBezTo>
                <a:cubicBezTo>
                  <a:pt x="161107" y="501054"/>
                  <a:pt x="163711" y="494791"/>
                  <a:pt x="168920" y="489458"/>
                </a:cubicBezTo>
                <a:cubicBezTo>
                  <a:pt x="174129" y="484125"/>
                  <a:pt x="180330" y="481459"/>
                  <a:pt x="187524" y="481459"/>
                </a:cubicBezTo>
                <a:cubicBezTo>
                  <a:pt x="193725" y="481459"/>
                  <a:pt x="199182" y="483257"/>
                  <a:pt x="203895" y="486854"/>
                </a:cubicBezTo>
                <a:cubicBezTo>
                  <a:pt x="208608" y="490450"/>
                  <a:pt x="211832" y="495225"/>
                  <a:pt x="213569" y="501178"/>
                </a:cubicBezTo>
                <a:cubicBezTo>
                  <a:pt x="217041" y="499194"/>
                  <a:pt x="220080" y="496900"/>
                  <a:pt x="222684" y="494295"/>
                </a:cubicBezTo>
                <a:cubicBezTo>
                  <a:pt x="225289" y="491691"/>
                  <a:pt x="227955" y="489024"/>
                  <a:pt x="230684" y="486296"/>
                </a:cubicBezTo>
                <a:cubicBezTo>
                  <a:pt x="239862" y="476622"/>
                  <a:pt x="249349" y="468932"/>
                  <a:pt x="259147" y="463227"/>
                </a:cubicBezTo>
                <a:cubicBezTo>
                  <a:pt x="268945" y="457522"/>
                  <a:pt x="280789" y="454670"/>
                  <a:pt x="294680" y="454670"/>
                </a:cubicBezTo>
                <a:close/>
                <a:moveTo>
                  <a:pt x="425277" y="240729"/>
                </a:moveTo>
                <a:cubicBezTo>
                  <a:pt x="400224" y="240729"/>
                  <a:pt x="376101" y="245504"/>
                  <a:pt x="352909" y="255054"/>
                </a:cubicBezTo>
                <a:cubicBezTo>
                  <a:pt x="329717" y="264604"/>
                  <a:pt x="309191" y="278308"/>
                  <a:pt x="291331" y="296168"/>
                </a:cubicBezTo>
                <a:lnTo>
                  <a:pt x="253380" y="334491"/>
                </a:lnTo>
                <a:cubicBezTo>
                  <a:pt x="249660" y="338212"/>
                  <a:pt x="247799" y="342552"/>
                  <a:pt x="247799" y="347513"/>
                </a:cubicBezTo>
                <a:cubicBezTo>
                  <a:pt x="247799" y="350738"/>
                  <a:pt x="248357" y="353343"/>
                  <a:pt x="249474" y="355327"/>
                </a:cubicBezTo>
                <a:cubicBezTo>
                  <a:pt x="250590" y="357311"/>
                  <a:pt x="251892" y="359172"/>
                  <a:pt x="253380" y="360908"/>
                </a:cubicBezTo>
                <a:cubicBezTo>
                  <a:pt x="254869" y="362644"/>
                  <a:pt x="256171" y="364505"/>
                  <a:pt x="257287" y="366489"/>
                </a:cubicBezTo>
                <a:cubicBezTo>
                  <a:pt x="258403" y="368473"/>
                  <a:pt x="258961" y="371078"/>
                  <a:pt x="258961" y="374302"/>
                </a:cubicBezTo>
                <a:cubicBezTo>
                  <a:pt x="258961" y="379511"/>
                  <a:pt x="257101" y="383976"/>
                  <a:pt x="253380" y="387697"/>
                </a:cubicBezTo>
                <a:lnTo>
                  <a:pt x="199802" y="441275"/>
                </a:lnTo>
                <a:cubicBezTo>
                  <a:pt x="196081" y="444996"/>
                  <a:pt x="191617" y="446856"/>
                  <a:pt x="186408" y="446856"/>
                </a:cubicBezTo>
                <a:cubicBezTo>
                  <a:pt x="183183" y="446856"/>
                  <a:pt x="180579" y="446298"/>
                  <a:pt x="178594" y="445182"/>
                </a:cubicBezTo>
                <a:cubicBezTo>
                  <a:pt x="176610" y="444066"/>
                  <a:pt x="174749" y="442763"/>
                  <a:pt x="173013" y="441275"/>
                </a:cubicBezTo>
                <a:cubicBezTo>
                  <a:pt x="171277" y="439787"/>
                  <a:pt x="169416" y="438485"/>
                  <a:pt x="167432" y="437368"/>
                </a:cubicBezTo>
                <a:cubicBezTo>
                  <a:pt x="165448" y="436252"/>
                  <a:pt x="162843" y="435694"/>
                  <a:pt x="159619" y="435694"/>
                </a:cubicBezTo>
                <a:cubicBezTo>
                  <a:pt x="154410" y="435694"/>
                  <a:pt x="149945" y="437554"/>
                  <a:pt x="146224" y="441275"/>
                </a:cubicBezTo>
                <a:lnTo>
                  <a:pt x="111994" y="475878"/>
                </a:lnTo>
                <a:cubicBezTo>
                  <a:pt x="93390" y="494977"/>
                  <a:pt x="79065" y="516309"/>
                  <a:pt x="69019" y="539874"/>
                </a:cubicBezTo>
                <a:cubicBezTo>
                  <a:pt x="58974" y="563438"/>
                  <a:pt x="53951" y="588615"/>
                  <a:pt x="53951" y="615404"/>
                </a:cubicBezTo>
                <a:cubicBezTo>
                  <a:pt x="53951" y="633263"/>
                  <a:pt x="56431" y="650813"/>
                  <a:pt x="61392" y="668052"/>
                </a:cubicBezTo>
                <a:cubicBezTo>
                  <a:pt x="66353" y="685291"/>
                  <a:pt x="73670" y="701352"/>
                  <a:pt x="83344" y="716235"/>
                </a:cubicBezTo>
                <a:lnTo>
                  <a:pt x="186408" y="588243"/>
                </a:lnTo>
                <a:lnTo>
                  <a:pt x="266775" y="668610"/>
                </a:lnTo>
                <a:lnTo>
                  <a:pt x="138038" y="771302"/>
                </a:lnTo>
                <a:cubicBezTo>
                  <a:pt x="153417" y="781719"/>
                  <a:pt x="169913" y="789471"/>
                  <a:pt x="187524" y="794556"/>
                </a:cubicBezTo>
                <a:cubicBezTo>
                  <a:pt x="205135" y="799641"/>
                  <a:pt x="223243" y="802183"/>
                  <a:pt x="241846" y="802183"/>
                </a:cubicBezTo>
                <a:cubicBezTo>
                  <a:pt x="267395" y="802183"/>
                  <a:pt x="291517" y="797408"/>
                  <a:pt x="314214" y="787859"/>
                </a:cubicBezTo>
                <a:cubicBezTo>
                  <a:pt x="336910" y="778309"/>
                  <a:pt x="357312" y="764604"/>
                  <a:pt x="375419" y="746745"/>
                </a:cubicBezTo>
                <a:lnTo>
                  <a:pt x="413743" y="708794"/>
                </a:lnTo>
                <a:cubicBezTo>
                  <a:pt x="417463" y="705073"/>
                  <a:pt x="419324" y="700608"/>
                  <a:pt x="419324" y="695399"/>
                </a:cubicBezTo>
                <a:cubicBezTo>
                  <a:pt x="419324" y="692175"/>
                  <a:pt x="418765" y="689570"/>
                  <a:pt x="417649" y="687586"/>
                </a:cubicBezTo>
                <a:cubicBezTo>
                  <a:pt x="416533" y="685601"/>
                  <a:pt x="415231" y="683741"/>
                  <a:pt x="413743" y="682005"/>
                </a:cubicBezTo>
                <a:cubicBezTo>
                  <a:pt x="412254" y="680268"/>
                  <a:pt x="410952" y="678408"/>
                  <a:pt x="409836" y="676424"/>
                </a:cubicBezTo>
                <a:cubicBezTo>
                  <a:pt x="408720" y="674439"/>
                  <a:pt x="408161" y="671835"/>
                  <a:pt x="408161" y="668610"/>
                </a:cubicBezTo>
                <a:cubicBezTo>
                  <a:pt x="408161" y="663401"/>
                  <a:pt x="410022" y="658936"/>
                  <a:pt x="413743" y="655216"/>
                </a:cubicBezTo>
                <a:lnTo>
                  <a:pt x="467321" y="601637"/>
                </a:lnTo>
                <a:cubicBezTo>
                  <a:pt x="471041" y="597917"/>
                  <a:pt x="475506" y="596056"/>
                  <a:pt x="480715" y="596056"/>
                </a:cubicBezTo>
                <a:cubicBezTo>
                  <a:pt x="483940" y="596056"/>
                  <a:pt x="486544" y="596615"/>
                  <a:pt x="488529" y="597731"/>
                </a:cubicBezTo>
                <a:cubicBezTo>
                  <a:pt x="490513" y="598847"/>
                  <a:pt x="492373" y="600149"/>
                  <a:pt x="494110" y="601637"/>
                </a:cubicBezTo>
                <a:cubicBezTo>
                  <a:pt x="495846" y="603126"/>
                  <a:pt x="497706" y="604428"/>
                  <a:pt x="499691" y="605544"/>
                </a:cubicBezTo>
                <a:cubicBezTo>
                  <a:pt x="501675" y="606660"/>
                  <a:pt x="504280" y="607219"/>
                  <a:pt x="507504" y="607219"/>
                </a:cubicBezTo>
                <a:cubicBezTo>
                  <a:pt x="510729" y="607219"/>
                  <a:pt x="514574" y="605606"/>
                  <a:pt x="519038" y="602382"/>
                </a:cubicBezTo>
                <a:cubicBezTo>
                  <a:pt x="523503" y="599157"/>
                  <a:pt x="528030" y="595312"/>
                  <a:pt x="532619" y="590847"/>
                </a:cubicBezTo>
                <a:cubicBezTo>
                  <a:pt x="537208" y="586383"/>
                  <a:pt x="541549" y="581918"/>
                  <a:pt x="545641" y="577453"/>
                </a:cubicBezTo>
                <a:cubicBezTo>
                  <a:pt x="549734" y="572988"/>
                  <a:pt x="552897" y="569639"/>
                  <a:pt x="555129" y="567407"/>
                </a:cubicBezTo>
                <a:cubicBezTo>
                  <a:pt x="573733" y="548059"/>
                  <a:pt x="588057" y="526727"/>
                  <a:pt x="598103" y="503411"/>
                </a:cubicBezTo>
                <a:cubicBezTo>
                  <a:pt x="608149" y="480094"/>
                  <a:pt x="613172" y="454918"/>
                  <a:pt x="613172" y="427881"/>
                </a:cubicBezTo>
                <a:cubicBezTo>
                  <a:pt x="613172" y="411510"/>
                  <a:pt x="611064" y="395262"/>
                  <a:pt x="606847" y="379139"/>
                </a:cubicBezTo>
                <a:cubicBezTo>
                  <a:pt x="602630" y="363016"/>
                  <a:pt x="596305" y="347885"/>
                  <a:pt x="587871" y="333747"/>
                </a:cubicBezTo>
                <a:lnTo>
                  <a:pt x="453926" y="481459"/>
                </a:lnTo>
                <a:lnTo>
                  <a:pt x="373559" y="401092"/>
                </a:lnTo>
                <a:lnTo>
                  <a:pt x="521271" y="266774"/>
                </a:lnTo>
                <a:cubicBezTo>
                  <a:pt x="492001" y="249411"/>
                  <a:pt x="460003" y="240729"/>
                  <a:pt x="425277" y="240729"/>
                </a:cubicBezTo>
                <a:close/>
                <a:moveTo>
                  <a:pt x="722561" y="0"/>
                </a:moveTo>
                <a:cubicBezTo>
                  <a:pt x="733971" y="0"/>
                  <a:pt x="744761" y="2170"/>
                  <a:pt x="754931" y="6511"/>
                </a:cubicBezTo>
                <a:cubicBezTo>
                  <a:pt x="765101" y="10852"/>
                  <a:pt x="774155" y="16991"/>
                  <a:pt x="782092" y="24928"/>
                </a:cubicBezTo>
                <a:lnTo>
                  <a:pt x="831577" y="74042"/>
                </a:lnTo>
                <a:cubicBezTo>
                  <a:pt x="839515" y="81979"/>
                  <a:pt x="845592" y="91095"/>
                  <a:pt x="849809" y="101389"/>
                </a:cubicBezTo>
                <a:cubicBezTo>
                  <a:pt x="854026" y="111683"/>
                  <a:pt x="856134" y="122411"/>
                  <a:pt x="856134" y="133573"/>
                </a:cubicBezTo>
                <a:cubicBezTo>
                  <a:pt x="856134" y="144735"/>
                  <a:pt x="854026" y="155525"/>
                  <a:pt x="849809" y="165943"/>
                </a:cubicBezTo>
                <a:cubicBezTo>
                  <a:pt x="845592" y="176361"/>
                  <a:pt x="839515" y="185539"/>
                  <a:pt x="831577" y="193476"/>
                </a:cubicBezTo>
                <a:lnTo>
                  <a:pt x="782092" y="242590"/>
                </a:lnTo>
                <a:cubicBezTo>
                  <a:pt x="773162" y="251271"/>
                  <a:pt x="763923" y="257534"/>
                  <a:pt x="754373" y="261379"/>
                </a:cubicBezTo>
                <a:cubicBezTo>
                  <a:pt x="744823" y="265224"/>
                  <a:pt x="733723" y="267146"/>
                  <a:pt x="721073" y="267146"/>
                </a:cubicBezTo>
                <a:lnTo>
                  <a:pt x="651495" y="343421"/>
                </a:lnTo>
                <a:cubicBezTo>
                  <a:pt x="661665" y="370954"/>
                  <a:pt x="666750" y="399231"/>
                  <a:pt x="666750" y="428253"/>
                </a:cubicBezTo>
                <a:cubicBezTo>
                  <a:pt x="666750" y="446112"/>
                  <a:pt x="665138" y="462917"/>
                  <a:pt x="661913" y="478668"/>
                </a:cubicBezTo>
                <a:cubicBezTo>
                  <a:pt x="658689" y="494419"/>
                  <a:pt x="653976" y="509488"/>
                  <a:pt x="647775" y="523875"/>
                </a:cubicBezTo>
                <a:cubicBezTo>
                  <a:pt x="641574" y="538261"/>
                  <a:pt x="633884" y="552152"/>
                  <a:pt x="624706" y="565547"/>
                </a:cubicBezTo>
                <a:cubicBezTo>
                  <a:pt x="615529" y="578941"/>
                  <a:pt x="604987" y="592088"/>
                  <a:pt x="593080" y="604986"/>
                </a:cubicBezTo>
                <a:cubicBezTo>
                  <a:pt x="587127" y="611435"/>
                  <a:pt x="581112" y="617947"/>
                  <a:pt x="575035" y="624520"/>
                </a:cubicBezTo>
                <a:cubicBezTo>
                  <a:pt x="568958" y="631093"/>
                  <a:pt x="562571" y="637108"/>
                  <a:pt x="555873" y="642565"/>
                </a:cubicBezTo>
                <a:cubicBezTo>
                  <a:pt x="549176" y="648022"/>
                  <a:pt x="541859" y="652425"/>
                  <a:pt x="533921" y="655774"/>
                </a:cubicBezTo>
                <a:cubicBezTo>
                  <a:pt x="525984" y="659122"/>
                  <a:pt x="517178" y="660797"/>
                  <a:pt x="507504" y="660797"/>
                </a:cubicBezTo>
                <a:cubicBezTo>
                  <a:pt x="500807" y="660797"/>
                  <a:pt x="493862" y="659804"/>
                  <a:pt x="486668" y="657820"/>
                </a:cubicBezTo>
                <a:lnTo>
                  <a:pt x="469925" y="674935"/>
                </a:lnTo>
                <a:cubicBezTo>
                  <a:pt x="471910" y="682129"/>
                  <a:pt x="472902" y="688950"/>
                  <a:pt x="472902" y="695399"/>
                </a:cubicBezTo>
                <a:cubicBezTo>
                  <a:pt x="472902" y="704825"/>
                  <a:pt x="471041" y="714003"/>
                  <a:pt x="467321" y="722932"/>
                </a:cubicBezTo>
                <a:cubicBezTo>
                  <a:pt x="463600" y="731862"/>
                  <a:pt x="458391" y="739676"/>
                  <a:pt x="451694" y="746373"/>
                </a:cubicBezTo>
                <a:cubicBezTo>
                  <a:pt x="445244" y="752822"/>
                  <a:pt x="438857" y="759209"/>
                  <a:pt x="432532" y="765534"/>
                </a:cubicBezTo>
                <a:cubicBezTo>
                  <a:pt x="426207" y="771860"/>
                  <a:pt x="419820" y="778247"/>
                  <a:pt x="413370" y="784696"/>
                </a:cubicBezTo>
                <a:cubicBezTo>
                  <a:pt x="390054" y="808012"/>
                  <a:pt x="363885" y="825686"/>
                  <a:pt x="334864" y="837716"/>
                </a:cubicBezTo>
                <a:cubicBezTo>
                  <a:pt x="305842" y="849746"/>
                  <a:pt x="274836" y="855761"/>
                  <a:pt x="241846" y="855761"/>
                </a:cubicBezTo>
                <a:cubicBezTo>
                  <a:pt x="219770" y="855761"/>
                  <a:pt x="198438" y="852909"/>
                  <a:pt x="177850" y="847204"/>
                </a:cubicBezTo>
                <a:cubicBezTo>
                  <a:pt x="157262" y="841499"/>
                  <a:pt x="138038" y="833375"/>
                  <a:pt x="120179" y="822833"/>
                </a:cubicBezTo>
                <a:cubicBezTo>
                  <a:pt x="102320" y="812291"/>
                  <a:pt x="86011" y="799703"/>
                  <a:pt x="71252" y="785068"/>
                </a:cubicBezTo>
                <a:cubicBezTo>
                  <a:pt x="56493" y="770433"/>
                  <a:pt x="43843" y="754248"/>
                  <a:pt x="33301" y="736513"/>
                </a:cubicBezTo>
                <a:cubicBezTo>
                  <a:pt x="22759" y="718778"/>
                  <a:pt x="14573" y="699616"/>
                  <a:pt x="8744" y="679028"/>
                </a:cubicBezTo>
                <a:cubicBezTo>
                  <a:pt x="2915" y="658440"/>
                  <a:pt x="0" y="637108"/>
                  <a:pt x="0" y="615032"/>
                </a:cubicBezTo>
                <a:cubicBezTo>
                  <a:pt x="0" y="580057"/>
                  <a:pt x="6326" y="548059"/>
                  <a:pt x="18976" y="519038"/>
                </a:cubicBezTo>
                <a:cubicBezTo>
                  <a:pt x="31626" y="490016"/>
                  <a:pt x="49982" y="462979"/>
                  <a:pt x="74042" y="437926"/>
                </a:cubicBezTo>
                <a:cubicBezTo>
                  <a:pt x="79996" y="431725"/>
                  <a:pt x="86011" y="425338"/>
                  <a:pt x="92088" y="418765"/>
                </a:cubicBezTo>
                <a:cubicBezTo>
                  <a:pt x="98165" y="412192"/>
                  <a:pt x="104676" y="406177"/>
                  <a:pt x="111621" y="400719"/>
                </a:cubicBezTo>
                <a:cubicBezTo>
                  <a:pt x="118567" y="395262"/>
                  <a:pt x="125946" y="390798"/>
                  <a:pt x="133760" y="387325"/>
                </a:cubicBezTo>
                <a:cubicBezTo>
                  <a:pt x="141573" y="383852"/>
                  <a:pt x="150193" y="382116"/>
                  <a:pt x="159619" y="382116"/>
                </a:cubicBezTo>
                <a:cubicBezTo>
                  <a:pt x="166068" y="382116"/>
                  <a:pt x="172889" y="383108"/>
                  <a:pt x="180082" y="385092"/>
                </a:cubicBezTo>
                <a:lnTo>
                  <a:pt x="197198" y="368349"/>
                </a:lnTo>
                <a:cubicBezTo>
                  <a:pt x="195213" y="361156"/>
                  <a:pt x="194221" y="354211"/>
                  <a:pt x="194221" y="347513"/>
                </a:cubicBezTo>
                <a:cubicBezTo>
                  <a:pt x="194221" y="338088"/>
                  <a:pt x="196081" y="328910"/>
                  <a:pt x="199802" y="319980"/>
                </a:cubicBezTo>
                <a:cubicBezTo>
                  <a:pt x="203523" y="311051"/>
                  <a:pt x="208732" y="303237"/>
                  <a:pt x="215429" y="296540"/>
                </a:cubicBezTo>
                <a:cubicBezTo>
                  <a:pt x="221878" y="290091"/>
                  <a:pt x="228265" y="283703"/>
                  <a:pt x="234591" y="277378"/>
                </a:cubicBezTo>
                <a:cubicBezTo>
                  <a:pt x="240916" y="271053"/>
                  <a:pt x="247303" y="264666"/>
                  <a:pt x="253752" y="258217"/>
                </a:cubicBezTo>
                <a:cubicBezTo>
                  <a:pt x="277069" y="235148"/>
                  <a:pt x="303238" y="217537"/>
                  <a:pt x="332259" y="205383"/>
                </a:cubicBezTo>
                <a:cubicBezTo>
                  <a:pt x="361281" y="193228"/>
                  <a:pt x="392162" y="187151"/>
                  <a:pt x="424905" y="187151"/>
                </a:cubicBezTo>
                <a:cubicBezTo>
                  <a:pt x="439787" y="187151"/>
                  <a:pt x="454484" y="188515"/>
                  <a:pt x="468995" y="191244"/>
                </a:cubicBezTo>
                <a:cubicBezTo>
                  <a:pt x="483506" y="193972"/>
                  <a:pt x="497706" y="197941"/>
                  <a:pt x="511597" y="203150"/>
                </a:cubicBezTo>
                <a:lnTo>
                  <a:pt x="588988" y="132829"/>
                </a:lnTo>
                <a:cubicBezTo>
                  <a:pt x="588988" y="121667"/>
                  <a:pt x="591096" y="111063"/>
                  <a:pt x="595313" y="101017"/>
                </a:cubicBezTo>
                <a:cubicBezTo>
                  <a:pt x="599530" y="90971"/>
                  <a:pt x="605607" y="81979"/>
                  <a:pt x="613544" y="74042"/>
                </a:cubicBezTo>
                <a:lnTo>
                  <a:pt x="662658" y="24928"/>
                </a:lnTo>
                <a:cubicBezTo>
                  <a:pt x="670595" y="16991"/>
                  <a:pt x="679711" y="10852"/>
                  <a:pt x="690005" y="6511"/>
                </a:cubicBezTo>
                <a:cubicBezTo>
                  <a:pt x="700299" y="2170"/>
                  <a:pt x="711151" y="0"/>
                  <a:pt x="7225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4"/>
          <p:cNvSpPr txBox="1"/>
          <p:nvPr/>
        </p:nvSpPr>
        <p:spPr>
          <a:xfrm flipH="1">
            <a:off x="737200" y="2453475"/>
            <a:ext cx="1907400" cy="28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Subway Sound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=U+</a:t>
            </a: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Fourier Transform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+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French Text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Granular Synthesis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Intentional Aliasing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+</a:t>
            </a:r>
            <a:endParaRPr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Heartbeat Sound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84" name="Google Shape;184;p4"/>
          <p:cNvSpPr txBox="1"/>
          <p:nvPr/>
        </p:nvSpPr>
        <p:spPr>
          <a:xfrm flipH="1">
            <a:off x="3191550" y="2575357"/>
            <a:ext cx="1578600" cy="17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Midi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+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Melody from The Prophet’s Song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+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Variable Transformation and Combination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5" name="Google Shape;185;p4"/>
          <p:cNvSpPr txBox="1"/>
          <p:nvPr/>
        </p:nvSpPr>
        <p:spPr>
          <a:xfrm flipH="1">
            <a:off x="9461625" y="2373645"/>
            <a:ext cx="1578600" cy="17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Heartbeat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+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Chords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186" name="Google Shape;186;p4"/>
          <p:cNvCxnSpPr/>
          <p:nvPr/>
        </p:nvCxnSpPr>
        <p:spPr>
          <a:xfrm>
            <a:off x="478125" y="1987175"/>
            <a:ext cx="111612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7" name="Google Shape;187;p4"/>
          <p:cNvCxnSpPr/>
          <p:nvPr/>
        </p:nvCxnSpPr>
        <p:spPr>
          <a:xfrm>
            <a:off x="2898600" y="1807875"/>
            <a:ext cx="0" cy="3138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4"/>
          <p:cNvCxnSpPr/>
          <p:nvPr/>
        </p:nvCxnSpPr>
        <p:spPr>
          <a:xfrm>
            <a:off x="5063100" y="1807875"/>
            <a:ext cx="0" cy="3138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4"/>
          <p:cNvCxnSpPr/>
          <p:nvPr/>
        </p:nvCxnSpPr>
        <p:spPr>
          <a:xfrm>
            <a:off x="7342100" y="1807875"/>
            <a:ext cx="0" cy="3138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4"/>
          <p:cNvCxnSpPr/>
          <p:nvPr/>
        </p:nvCxnSpPr>
        <p:spPr>
          <a:xfrm>
            <a:off x="9362150" y="1830275"/>
            <a:ext cx="0" cy="3138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4"/>
          <p:cNvSpPr txBox="1"/>
          <p:nvPr/>
        </p:nvSpPr>
        <p:spPr>
          <a:xfrm>
            <a:off x="1135525" y="1183613"/>
            <a:ext cx="1374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Part I Intro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4"/>
          <p:cNvSpPr txBox="1"/>
          <p:nvPr/>
        </p:nvSpPr>
        <p:spPr>
          <a:xfrm>
            <a:off x="3092850" y="1183613"/>
            <a:ext cx="17760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Part II Melody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4"/>
          <p:cNvSpPr txBox="1"/>
          <p:nvPr/>
        </p:nvSpPr>
        <p:spPr>
          <a:xfrm>
            <a:off x="5471500" y="1105163"/>
            <a:ext cx="1374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Part III 4-bit Sound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4"/>
          <p:cNvSpPr txBox="1"/>
          <p:nvPr/>
        </p:nvSpPr>
        <p:spPr>
          <a:xfrm>
            <a:off x="7342100" y="1105163"/>
            <a:ext cx="21195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Part IV 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Continued Melody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4"/>
          <p:cNvSpPr txBox="1"/>
          <p:nvPr/>
        </p:nvSpPr>
        <p:spPr>
          <a:xfrm>
            <a:off x="9807475" y="1105175"/>
            <a:ext cx="1374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Part V Ending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4"/>
          <p:cNvSpPr txBox="1"/>
          <p:nvPr/>
        </p:nvSpPr>
        <p:spPr>
          <a:xfrm>
            <a:off x="5317100" y="2484400"/>
            <a:ext cx="1776000" cy="16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Do You Hear the People in 4 bits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4"/>
          <p:cNvSpPr txBox="1"/>
          <p:nvPr/>
        </p:nvSpPr>
        <p:spPr>
          <a:xfrm>
            <a:off x="7540838" y="2378450"/>
            <a:ext cx="1519800" cy="16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Continuing changed Melody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4" name="Google Shape;204;p6"/>
          <p:cNvGrpSpPr/>
          <p:nvPr/>
        </p:nvGrpSpPr>
        <p:grpSpPr>
          <a:xfrm>
            <a:off x="0" y="2795588"/>
            <a:ext cx="3429000" cy="676275"/>
            <a:chOff x="0" y="2838450"/>
            <a:chExt cx="12192000" cy="676275"/>
          </a:xfrm>
        </p:grpSpPr>
        <p:cxnSp>
          <p:nvCxnSpPr>
            <p:cNvPr id="205" name="Google Shape;205;p6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" name="Google Shape;206;p6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6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6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6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10" name="Google Shape;210;p6"/>
          <p:cNvGrpSpPr/>
          <p:nvPr/>
        </p:nvGrpSpPr>
        <p:grpSpPr>
          <a:xfrm>
            <a:off x="8763000" y="2795588"/>
            <a:ext cx="3429000" cy="676275"/>
            <a:chOff x="0" y="2838450"/>
            <a:chExt cx="12192000" cy="676275"/>
          </a:xfrm>
        </p:grpSpPr>
        <p:cxnSp>
          <p:nvCxnSpPr>
            <p:cNvPr id="211" name="Google Shape;211;p6"/>
            <p:cNvCxnSpPr/>
            <p:nvPr/>
          </p:nvCxnSpPr>
          <p:spPr>
            <a:xfrm>
              <a:off x="0" y="28384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6"/>
            <p:cNvCxnSpPr/>
            <p:nvPr/>
          </p:nvCxnSpPr>
          <p:spPr>
            <a:xfrm>
              <a:off x="0" y="30099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6"/>
            <p:cNvCxnSpPr/>
            <p:nvPr/>
          </p:nvCxnSpPr>
          <p:spPr>
            <a:xfrm>
              <a:off x="0" y="318135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6"/>
            <p:cNvCxnSpPr/>
            <p:nvPr/>
          </p:nvCxnSpPr>
          <p:spPr>
            <a:xfrm>
              <a:off x="0" y="3352800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6"/>
            <p:cNvCxnSpPr/>
            <p:nvPr/>
          </p:nvCxnSpPr>
          <p:spPr>
            <a:xfrm>
              <a:off x="0" y="3514725"/>
              <a:ext cx="12192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6" name="Google Shape;216;p6"/>
          <p:cNvSpPr txBox="1"/>
          <p:nvPr/>
        </p:nvSpPr>
        <p:spPr>
          <a:xfrm>
            <a:off x="5171758" y="1779925"/>
            <a:ext cx="184848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sz="88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6"/>
          <p:cNvSpPr txBox="1"/>
          <p:nvPr/>
        </p:nvSpPr>
        <p:spPr>
          <a:xfrm>
            <a:off x="4928235" y="3271808"/>
            <a:ext cx="233553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TECHNIQUES</a:t>
            </a:r>
            <a:endParaRPr b="1" sz="28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"/>
          <p:cNvSpPr/>
          <p:nvPr/>
        </p:nvSpPr>
        <p:spPr>
          <a:xfrm>
            <a:off x="-119525" y="59800"/>
            <a:ext cx="12192000" cy="6858000"/>
          </a:xfrm>
          <a:prstGeom prst="rect">
            <a:avLst/>
          </a:prstGeom>
          <a:solidFill>
            <a:schemeClr val="dk1">
              <a:alpha val="8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3" name="Google Shape;223;p7"/>
          <p:cNvGrpSpPr/>
          <p:nvPr/>
        </p:nvGrpSpPr>
        <p:grpSpPr>
          <a:xfrm>
            <a:off x="0" y="472612"/>
            <a:ext cx="2171700" cy="433229"/>
            <a:chOff x="0" y="472612"/>
            <a:chExt cx="3429000" cy="433229"/>
          </a:xfrm>
        </p:grpSpPr>
        <p:cxnSp>
          <p:nvCxnSpPr>
            <p:cNvPr id="224" name="Google Shape;224;p7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" name="Google Shape;225;p7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" name="Google Shape;226;p7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" name="Google Shape;227;p7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" name="Google Shape;228;p7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29" name="Google Shape;229;p7"/>
          <p:cNvSpPr txBox="1"/>
          <p:nvPr/>
        </p:nvSpPr>
        <p:spPr>
          <a:xfrm>
            <a:off x="2171700" y="369111"/>
            <a:ext cx="3163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Subway Sound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230" name="Google Shape;230;p7" title="sub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1525" y="115347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7"/>
          <p:cNvSpPr txBox="1"/>
          <p:nvPr/>
        </p:nvSpPr>
        <p:spPr>
          <a:xfrm>
            <a:off x="1837775" y="1153475"/>
            <a:ext cx="2659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Original Sound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7"/>
          <p:cNvPicPr preferRelativeResize="0"/>
          <p:nvPr/>
        </p:nvPicPr>
        <p:blipFill>
          <a:blip r:embed="rId5">
            <a:alphaModFix amt="72000"/>
          </a:blip>
          <a:stretch>
            <a:fillRect/>
          </a:stretch>
        </p:blipFill>
        <p:spPr>
          <a:xfrm>
            <a:off x="5480450" y="-7"/>
            <a:ext cx="10300199" cy="68580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7"/>
          <p:cNvCxnSpPr/>
          <p:nvPr/>
        </p:nvCxnSpPr>
        <p:spPr>
          <a:xfrm>
            <a:off x="4306300" y="1441838"/>
            <a:ext cx="26298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4" name="Google Shape;234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8650" y="1858288"/>
            <a:ext cx="8185080" cy="26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7" title="Sub-trans.wav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5275" y="115347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7"/>
          <p:cNvSpPr txBox="1"/>
          <p:nvPr/>
        </p:nvSpPr>
        <p:spPr>
          <a:xfrm>
            <a:off x="8725675" y="1213250"/>
            <a:ext cx="2659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After Convolving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72675" y="5046978"/>
            <a:ext cx="2629800" cy="1566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56450" y="5046975"/>
            <a:ext cx="2527299" cy="15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737725" y="5046975"/>
            <a:ext cx="2716750" cy="1566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7"/>
          <p:cNvCxnSpPr/>
          <p:nvPr/>
        </p:nvCxnSpPr>
        <p:spPr>
          <a:xfrm>
            <a:off x="4198475" y="5856950"/>
            <a:ext cx="627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7"/>
          <p:cNvCxnSpPr/>
          <p:nvPr/>
        </p:nvCxnSpPr>
        <p:spPr>
          <a:xfrm>
            <a:off x="7846938" y="5770300"/>
            <a:ext cx="627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7"/>
          <p:cNvSpPr txBox="1"/>
          <p:nvPr/>
        </p:nvSpPr>
        <p:spPr>
          <a:xfrm>
            <a:off x="4108825" y="5304125"/>
            <a:ext cx="7173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FFT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7"/>
          <p:cNvSpPr txBox="1"/>
          <p:nvPr/>
        </p:nvSpPr>
        <p:spPr>
          <a:xfrm>
            <a:off x="7619699" y="5232400"/>
            <a:ext cx="10821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Convolve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FFT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420b390d8_5_116"/>
          <p:cNvSpPr/>
          <p:nvPr/>
        </p:nvSpPr>
        <p:spPr>
          <a:xfrm>
            <a:off x="-119525" y="59800"/>
            <a:ext cx="12192000" cy="6858000"/>
          </a:xfrm>
          <a:prstGeom prst="rect">
            <a:avLst/>
          </a:prstGeom>
          <a:solidFill>
            <a:schemeClr val="dk1">
              <a:alpha val="847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9" name="Google Shape;249;g5420b390d8_5_116"/>
          <p:cNvGrpSpPr/>
          <p:nvPr/>
        </p:nvGrpSpPr>
        <p:grpSpPr>
          <a:xfrm>
            <a:off x="0" y="472612"/>
            <a:ext cx="2171586" cy="433229"/>
            <a:chOff x="0" y="472612"/>
            <a:chExt cx="3429000" cy="433229"/>
          </a:xfrm>
        </p:grpSpPr>
        <p:cxnSp>
          <p:nvCxnSpPr>
            <p:cNvPr id="250" name="Google Shape;250;g5420b390d8_5_116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" name="Google Shape;251;g5420b390d8_5_116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" name="Google Shape;252;g5420b390d8_5_116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" name="Google Shape;253;g5420b390d8_5_116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" name="Google Shape;254;g5420b390d8_5_116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55" name="Google Shape;255;g5420b390d8_5_116"/>
          <p:cNvSpPr txBox="1"/>
          <p:nvPr/>
        </p:nvSpPr>
        <p:spPr>
          <a:xfrm>
            <a:off x="2171700" y="369100"/>
            <a:ext cx="4641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Granular Synthesis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256" name="Google Shape;256;g5420b390d8_5_116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5480450" y="-7"/>
            <a:ext cx="10300199" cy="68580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7" name="Google Shape;257;g5420b390d8_5_116"/>
          <p:cNvCxnSpPr/>
          <p:nvPr/>
        </p:nvCxnSpPr>
        <p:spPr>
          <a:xfrm>
            <a:off x="4123750" y="5868875"/>
            <a:ext cx="33318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8" name="Google Shape;258;g5420b390d8_5_116" title="French1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8950" y="56402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5420b390d8_5_116" title="FrenchAfter.wav">
            <a:hlinkClick r:id="rId6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01950" y="55999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5420b390d8_5_1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8825" y="1401102"/>
            <a:ext cx="9009524" cy="14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5420b390d8_5_1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8825" y="3284350"/>
            <a:ext cx="5543176" cy="11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5420b390d8_5_116"/>
          <p:cNvSpPr txBox="1"/>
          <p:nvPr/>
        </p:nvSpPr>
        <p:spPr>
          <a:xfrm>
            <a:off x="298825" y="5411675"/>
            <a:ext cx="234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French Text Read by Google Translate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5420b390d8_5_116"/>
          <p:cNvSpPr txBox="1"/>
          <p:nvPr/>
        </p:nvSpPr>
        <p:spPr>
          <a:xfrm>
            <a:off x="8277450" y="5559575"/>
            <a:ext cx="19722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After Synthesis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g5420b390d8_8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5420b390d8_8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5420b390d8_8_0"/>
          <p:cNvSpPr/>
          <p:nvPr/>
        </p:nvSpPr>
        <p:spPr>
          <a:xfrm>
            <a:off x="9360535" y="2263763"/>
            <a:ext cx="1633800" cy="16338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1" name="Google Shape;271;g5420b390d8_8_0"/>
          <p:cNvGrpSpPr/>
          <p:nvPr/>
        </p:nvGrpSpPr>
        <p:grpSpPr>
          <a:xfrm>
            <a:off x="0" y="472612"/>
            <a:ext cx="2171586" cy="433229"/>
            <a:chOff x="0" y="472612"/>
            <a:chExt cx="3429000" cy="433229"/>
          </a:xfrm>
        </p:grpSpPr>
        <p:cxnSp>
          <p:nvCxnSpPr>
            <p:cNvPr id="272" name="Google Shape;272;g5420b390d8_8_0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g5420b390d8_8_0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g5420b390d8_8_0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g5420b390d8_8_0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g5420b390d8_8_0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77" name="Google Shape;277;g5420b390d8_8_0"/>
          <p:cNvSpPr txBox="1"/>
          <p:nvPr/>
        </p:nvSpPr>
        <p:spPr>
          <a:xfrm>
            <a:off x="2171700" y="369100"/>
            <a:ext cx="4641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Intentional Aliasing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278" name="Google Shape;278;g5420b390d8_8_0"/>
          <p:cNvSpPr txBox="1"/>
          <p:nvPr/>
        </p:nvSpPr>
        <p:spPr>
          <a:xfrm>
            <a:off x="601175" y="1808688"/>
            <a:ext cx="5627100" cy="15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y = sin ( 2 * pi * f * t ) for  t in arange ( 0. , t , 1./ sr  )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 = 432;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sr = 864; 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g5420b390d8_8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5425" y="472600"/>
            <a:ext cx="5003349" cy="314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5420b390d8_8_0" title="IAliasing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175" y="35644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5420b390d8_8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70100" y="4232308"/>
            <a:ext cx="3679212" cy="24187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g5420b390d8_8_0"/>
          <p:cNvCxnSpPr/>
          <p:nvPr/>
        </p:nvCxnSpPr>
        <p:spPr>
          <a:xfrm>
            <a:off x="4870825" y="5393775"/>
            <a:ext cx="14793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3" name="Google Shape;283;g5420b390d8_8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15425" y="4232300"/>
            <a:ext cx="3871749" cy="24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g5420b390d8_8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5420b390d8_8_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5420b390d8_8_53"/>
          <p:cNvSpPr/>
          <p:nvPr/>
        </p:nvSpPr>
        <p:spPr>
          <a:xfrm>
            <a:off x="9360535" y="2263763"/>
            <a:ext cx="1633800" cy="16338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1" name="Google Shape;291;g5420b390d8_8_53"/>
          <p:cNvGrpSpPr/>
          <p:nvPr/>
        </p:nvGrpSpPr>
        <p:grpSpPr>
          <a:xfrm>
            <a:off x="0" y="472612"/>
            <a:ext cx="2171586" cy="433229"/>
            <a:chOff x="0" y="472612"/>
            <a:chExt cx="3429000" cy="433229"/>
          </a:xfrm>
        </p:grpSpPr>
        <p:cxnSp>
          <p:nvCxnSpPr>
            <p:cNvPr id="292" name="Google Shape;292;g5420b390d8_8_53"/>
            <p:cNvCxnSpPr/>
            <p:nvPr/>
          </p:nvCxnSpPr>
          <p:spPr>
            <a:xfrm>
              <a:off x="0" y="472612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" name="Google Shape;293;g5420b390d8_8_53"/>
            <p:cNvCxnSpPr/>
            <p:nvPr/>
          </p:nvCxnSpPr>
          <p:spPr>
            <a:xfrm>
              <a:off x="0" y="582445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" name="Google Shape;294;g5420b390d8_8_53"/>
            <p:cNvCxnSpPr/>
            <p:nvPr/>
          </p:nvCxnSpPr>
          <p:spPr>
            <a:xfrm>
              <a:off x="0" y="692277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" name="Google Shape;295;g5420b390d8_8_53"/>
            <p:cNvCxnSpPr/>
            <p:nvPr/>
          </p:nvCxnSpPr>
          <p:spPr>
            <a:xfrm>
              <a:off x="0" y="802110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" name="Google Shape;296;g5420b390d8_8_53"/>
            <p:cNvCxnSpPr/>
            <p:nvPr/>
          </p:nvCxnSpPr>
          <p:spPr>
            <a:xfrm>
              <a:off x="0" y="905841"/>
              <a:ext cx="3429000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97" name="Google Shape;297;g5420b390d8_8_53"/>
          <p:cNvSpPr txBox="1"/>
          <p:nvPr/>
        </p:nvSpPr>
        <p:spPr>
          <a:xfrm>
            <a:off x="2171700" y="369100"/>
            <a:ext cx="4641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2F2F2"/>
                </a:solidFill>
                <a:latin typeface="Candara"/>
                <a:ea typeface="Candara"/>
                <a:cs typeface="Candara"/>
                <a:sym typeface="Candara"/>
              </a:rPr>
              <a:t>Heartbeat Sound</a:t>
            </a:r>
            <a:endParaRPr b="1" sz="3600">
              <a:solidFill>
                <a:srgbClr val="F2F2F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298" name="Google Shape;298;g5420b390d8_8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025" y="1535525"/>
            <a:ext cx="7152625" cy="177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5420b390d8_8_53" title="HB1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7450" y="4636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5420b390d8_8_53"/>
          <p:cNvSpPr txBox="1"/>
          <p:nvPr/>
        </p:nvSpPr>
        <p:spPr>
          <a:xfrm>
            <a:off x="717200" y="6110950"/>
            <a:ext cx="6215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Reference: </a:t>
            </a:r>
            <a:r>
              <a:rPr lang="en-US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https://en.wikipedia.org/wiki/Heart_sounds</a:t>
            </a:r>
            <a:endParaRPr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5420b390d8_8_53"/>
          <p:cNvSpPr txBox="1"/>
          <p:nvPr/>
        </p:nvSpPr>
        <p:spPr>
          <a:xfrm>
            <a:off x="717200" y="3923625"/>
            <a:ext cx="10070400" cy="17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simple AM Synthesis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S1 + S2 ( S3 + S4)  = lub-dub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S1 - F: 40 ~ 60 Hz    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S2 - F: 60 ~ 100 Hz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2" name="Google Shape;302;g5420b390d8_8_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26625" y="3997125"/>
            <a:ext cx="3616650" cy="16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2020-11-17T11:18:22Z</dcterms:created>
  <dc:creator>Boris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2052-2.7.1.4479</vt:lpwstr>
  </property>
</Properties>
</file>